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 id="2147483689" r:id="rId5"/>
    <p:sldMasterId id="2147483704" r:id="rId6"/>
    <p:sldMasterId id="2147483722" r:id="rId7"/>
    <p:sldMasterId id="2147483747" r:id="rId8"/>
    <p:sldMasterId id="2147483799" r:id="rId9"/>
    <p:sldMasterId id="2147483829" r:id="rId10"/>
    <p:sldMasterId id="2147483846" r:id="rId11"/>
    <p:sldMasterId id="2147483886" r:id="rId12"/>
    <p:sldMasterId id="2147483895" r:id="rId13"/>
  </p:sldMasterIdLst>
  <p:notesMasterIdLst>
    <p:notesMasterId r:id="rId73"/>
  </p:notesMasterIdLst>
  <p:handoutMasterIdLst>
    <p:handoutMasterId r:id="rId74"/>
  </p:handoutMasterIdLst>
  <p:sldIdLst>
    <p:sldId id="342" r:id="rId14"/>
    <p:sldId id="329" r:id="rId15"/>
    <p:sldId id="470" r:id="rId16"/>
    <p:sldId id="513" r:id="rId17"/>
    <p:sldId id="525" r:id="rId18"/>
    <p:sldId id="526" r:id="rId19"/>
    <p:sldId id="573" r:id="rId20"/>
    <p:sldId id="572" r:id="rId21"/>
    <p:sldId id="568" r:id="rId22"/>
    <p:sldId id="570" r:id="rId23"/>
    <p:sldId id="571" r:id="rId24"/>
    <p:sldId id="575" r:id="rId25"/>
    <p:sldId id="529" r:id="rId26"/>
    <p:sldId id="523" r:id="rId27"/>
    <p:sldId id="531" r:id="rId28"/>
    <p:sldId id="532" r:id="rId29"/>
    <p:sldId id="533" r:id="rId30"/>
    <p:sldId id="552" r:id="rId31"/>
    <p:sldId id="551" r:id="rId32"/>
    <p:sldId id="548" r:id="rId33"/>
    <p:sldId id="549" r:id="rId34"/>
    <p:sldId id="550" r:id="rId35"/>
    <p:sldId id="547" r:id="rId36"/>
    <p:sldId id="401" r:id="rId37"/>
    <p:sldId id="528" r:id="rId38"/>
    <p:sldId id="539" r:id="rId39"/>
    <p:sldId id="489" r:id="rId40"/>
    <p:sldId id="556" r:id="rId41"/>
    <p:sldId id="537" r:id="rId42"/>
    <p:sldId id="535" r:id="rId43"/>
    <p:sldId id="559" r:id="rId44"/>
    <p:sldId id="524" r:id="rId45"/>
    <p:sldId id="576" r:id="rId46"/>
    <p:sldId id="538" r:id="rId47"/>
    <p:sldId id="558" r:id="rId48"/>
    <p:sldId id="536" r:id="rId49"/>
    <p:sldId id="544" r:id="rId50"/>
    <p:sldId id="577" r:id="rId51"/>
    <p:sldId id="578" r:id="rId52"/>
    <p:sldId id="527" r:id="rId53"/>
    <p:sldId id="563" r:id="rId54"/>
    <p:sldId id="553" r:id="rId55"/>
    <p:sldId id="557" r:id="rId56"/>
    <p:sldId id="540" r:id="rId57"/>
    <p:sldId id="579" r:id="rId58"/>
    <p:sldId id="554" r:id="rId59"/>
    <p:sldId id="541" r:id="rId60"/>
    <p:sldId id="542" r:id="rId61"/>
    <p:sldId id="561" r:id="rId62"/>
    <p:sldId id="545" r:id="rId63"/>
    <p:sldId id="560" r:id="rId64"/>
    <p:sldId id="555" r:id="rId65"/>
    <p:sldId id="562" r:id="rId66"/>
    <p:sldId id="543" r:id="rId67"/>
    <p:sldId id="546" r:id="rId68"/>
    <p:sldId id="581" r:id="rId69"/>
    <p:sldId id="564" r:id="rId70"/>
    <p:sldId id="574" r:id="rId71"/>
    <p:sldId id="580" r:id="rId72"/>
  </p:sldIdLst>
  <p:sldSz cx="9144000" cy="5143500" type="screen16x9"/>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guide id="3" orient="horz" pos="3129" userDrawn="1">
          <p15:clr>
            <a:srgbClr val="A4A3A4"/>
          </p15:clr>
        </p15:guide>
        <p15:guide id="4"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8D"/>
    <a:srgbClr val="516272"/>
    <a:srgbClr val="F0651D"/>
    <a:srgbClr val="F36321"/>
    <a:srgbClr val="F2C925"/>
    <a:srgbClr val="009DD9"/>
    <a:srgbClr val="FDC609"/>
    <a:srgbClr val="ED1C24"/>
    <a:srgbClr val="BE26AC"/>
    <a:srgbClr val="FDC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028" autoAdjust="0"/>
  </p:normalViewPr>
  <p:slideViewPr>
    <p:cSldViewPr>
      <p:cViewPr varScale="1">
        <p:scale>
          <a:sx n="151" d="100"/>
          <a:sy n="151" d="100"/>
        </p:scale>
        <p:origin x="342" y="13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3252" y="-96"/>
      </p:cViewPr>
      <p:guideLst>
        <p:guide orient="horz" pos="2880"/>
        <p:guide pos="2160"/>
        <p:guide orient="horz" pos="3129"/>
        <p:guide pos="214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657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8646" y="0"/>
            <a:ext cx="2944283" cy="496570"/>
          </a:xfrm>
          <a:prstGeom prst="rect">
            <a:avLst/>
          </a:prstGeom>
        </p:spPr>
        <p:txBody>
          <a:bodyPr vert="horz" lIns="91440" tIns="45720" rIns="91440" bIns="45720" rtlCol="0"/>
          <a:lstStyle>
            <a:lvl1pPr algn="r">
              <a:defRPr sz="1200"/>
            </a:lvl1pPr>
          </a:lstStyle>
          <a:p>
            <a:fld id="{E6E0E02F-6088-420F-A104-D35B1298798B}" type="datetimeFigureOut">
              <a:rPr lang="en-US" smtClean="0"/>
              <a:t>9/21/2016</a:t>
            </a:fld>
            <a:endParaRPr lang="en-US" dirty="0"/>
          </a:p>
        </p:txBody>
      </p:sp>
      <p:sp>
        <p:nvSpPr>
          <p:cNvPr id="4" name="Footer Placeholder 3"/>
          <p:cNvSpPr>
            <a:spLocks noGrp="1"/>
          </p:cNvSpPr>
          <p:nvPr>
            <p:ph type="ftr" sz="quarter" idx="2"/>
          </p:nvPr>
        </p:nvSpPr>
        <p:spPr>
          <a:xfrm>
            <a:off x="1" y="9433106"/>
            <a:ext cx="2944283" cy="49657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8646" y="9433106"/>
            <a:ext cx="2944283" cy="496570"/>
          </a:xfrm>
          <a:prstGeom prst="rect">
            <a:avLst/>
          </a:prstGeom>
        </p:spPr>
        <p:txBody>
          <a:bodyPr vert="horz" lIns="91440" tIns="45720" rIns="91440" bIns="45720" rtlCol="0" anchor="b"/>
          <a:lstStyle>
            <a:lvl1pPr algn="r">
              <a:defRPr sz="1200"/>
            </a:lvl1pPr>
          </a:lstStyle>
          <a:p>
            <a:fld id="{450241D1-A340-443E-A95C-A7F99B4CBFF7}" type="slidenum">
              <a:rPr lang="en-US" smtClean="0"/>
              <a:t>‹#›</a:t>
            </a:fld>
            <a:endParaRPr lang="en-US" dirty="0"/>
          </a:p>
        </p:txBody>
      </p:sp>
    </p:spTree>
    <p:extLst>
      <p:ext uri="{BB962C8B-B14F-4D97-AF65-F5344CB8AC3E}">
        <p14:creationId xmlns:p14="http://schemas.microsoft.com/office/powerpoint/2010/main" val="676539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657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48646" y="0"/>
            <a:ext cx="2944283" cy="496570"/>
          </a:xfrm>
          <a:prstGeom prst="rect">
            <a:avLst/>
          </a:prstGeom>
        </p:spPr>
        <p:txBody>
          <a:bodyPr vert="horz" lIns="91440" tIns="45720" rIns="91440" bIns="45720" rtlCol="0"/>
          <a:lstStyle>
            <a:lvl1pPr algn="r">
              <a:defRPr sz="1200"/>
            </a:lvl1pPr>
          </a:lstStyle>
          <a:p>
            <a:fld id="{EC182B49-58E0-42F3-8592-D8BEDEE7C8D7}" type="datetimeFigureOut">
              <a:rPr lang="en-US" smtClean="0"/>
              <a:t>9/21/2016</a:t>
            </a:fld>
            <a:endParaRPr lang="en-US" dirty="0"/>
          </a:p>
        </p:txBody>
      </p:sp>
      <p:sp>
        <p:nvSpPr>
          <p:cNvPr id="4" name="Slide Image Placehold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33106"/>
            <a:ext cx="2944283" cy="49657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8646" y="9433106"/>
            <a:ext cx="2944283" cy="496570"/>
          </a:xfrm>
          <a:prstGeom prst="rect">
            <a:avLst/>
          </a:prstGeom>
        </p:spPr>
        <p:txBody>
          <a:bodyPr vert="horz" lIns="91440" tIns="45720" rIns="91440" bIns="45720" rtlCol="0" anchor="b"/>
          <a:lstStyle>
            <a:lvl1pPr algn="r">
              <a:defRPr sz="1200"/>
            </a:lvl1pPr>
          </a:lstStyle>
          <a:p>
            <a:fld id="{82F1632A-B5F0-403F-A77D-9370A9C0F283}" type="slidenum">
              <a:rPr lang="en-US" smtClean="0"/>
              <a:t>‹#›</a:t>
            </a:fld>
            <a:endParaRPr lang="en-US" dirty="0"/>
          </a:p>
        </p:txBody>
      </p:sp>
    </p:spTree>
    <p:extLst>
      <p:ext uri="{BB962C8B-B14F-4D97-AF65-F5344CB8AC3E}">
        <p14:creationId xmlns:p14="http://schemas.microsoft.com/office/powerpoint/2010/main" val="1344822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r>
              <a:rPr lang="en-US" dirty="0"/>
              <a:t>Microsoft Dynamics</a:t>
            </a:r>
          </a:p>
        </p:txBody>
      </p:sp>
      <p:sp>
        <p:nvSpPr>
          <p:cNvPr id="5" name="Date Placeholder 4"/>
          <p:cNvSpPr>
            <a:spLocks noGrp="1"/>
          </p:cNvSpPr>
          <p:nvPr>
            <p:ph type="dt" sz="quarter" idx="11"/>
          </p:nvPr>
        </p:nvSpPr>
        <p:spPr/>
        <p:txBody>
          <a:bodyPr/>
          <a:lstStyle/>
          <a:p>
            <a:fld id="{1695A000-18AF-4190-A600-C7D2D821E5C0}" type="datetime1">
              <a:rPr lang="en-US" smtClean="0"/>
              <a:t>9/21/2016</a:t>
            </a:fld>
            <a:endParaRPr lang="en-US" dirty="0"/>
          </a:p>
        </p:txBody>
      </p:sp>
      <p:sp>
        <p:nvSpPr>
          <p:cNvPr id="6" name="Footer Placeholder 5"/>
          <p:cNvSpPr>
            <a:spLocks noGrp="1"/>
          </p:cNvSpPr>
          <p:nvPr>
            <p:ph type="ftr" sz="quarter" idx="12"/>
          </p:nvPr>
        </p:nvSpPr>
        <p:spPr/>
        <p:txBody>
          <a:bodyPr/>
          <a:lstStyle/>
          <a:p>
            <a:r>
              <a:rPr lang="en-US" sz="500" dirty="0">
                <a:solidFill>
                  <a:srgbClr val="000000"/>
                </a:solidFill>
                <a:latin typeface="Segoe UI" pitchFamily="34" charset="0"/>
              </a:rPr>
              <a:t>© 2012 Microsoft Corporation. All rights reserved. Microsoft, Windows, Dynamics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980CB99-47E3-46F4-AAEB-3919FBEFC014}" type="slidenum">
              <a:rPr lang="en-US" smtClean="0">
                <a:latin typeface="Segoe UI" pitchFamily="34" charset="0"/>
              </a:rPr>
              <a:pPr/>
              <a:t>1</a:t>
            </a:fld>
            <a:endParaRPr lang="en-US" dirty="0">
              <a:latin typeface="Segoe UI" pitchFamily="34" charset="0"/>
            </a:endParaRPr>
          </a:p>
        </p:txBody>
      </p:sp>
    </p:spTree>
    <p:extLst>
      <p:ext uri="{BB962C8B-B14F-4D97-AF65-F5344CB8AC3E}">
        <p14:creationId xmlns:p14="http://schemas.microsoft.com/office/powerpoint/2010/main" val="681003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9/21/2016 12:42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56</a:t>
            </a:fld>
            <a:endParaRPr lang="en-US" dirty="0">
              <a:solidFill>
                <a:prstClr val="black"/>
              </a:solidFill>
            </a:endParaRPr>
          </a:p>
        </p:txBody>
      </p:sp>
      <p:sp>
        <p:nvSpPr>
          <p:cNvPr id="8" name="Footer Placeholder 3"/>
          <p:cNvSpPr>
            <a:spLocks noGrp="1"/>
          </p:cNvSpPr>
          <p:nvPr>
            <p:ph type="ftr" sz="quarter" idx="4"/>
          </p:nvPr>
        </p:nvSpPr>
        <p:spPr>
          <a:xfrm>
            <a:off x="1" y="9433106"/>
            <a:ext cx="6190544" cy="496570"/>
          </a:xfrm>
          <a:prstGeom prst="rect">
            <a:avLst/>
          </a:prstGeom>
        </p:spPr>
        <p:txBody>
          <a:bodyPr vert="horz" lIns="91440" tIns="45720" rIns="91440" bIns="45720" rtlCol="0" anchor="b"/>
          <a:lstStyle>
            <a:lvl1pPr algn="l">
              <a:defRPr sz="1200"/>
            </a:lvl1pPr>
          </a:lstStyle>
          <a:p>
            <a:r>
              <a:rPr lang="en-US" sz="500" dirty="0">
                <a:solidFill>
                  <a:srgbClr val="000000"/>
                </a:solidFill>
                <a:latin typeface="Segoe"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pitchFamily="34" charset="0"/>
              </a:rPr>
            </a:br>
            <a:r>
              <a:rPr lang="en-US" sz="500" dirty="0">
                <a:solidFill>
                  <a:srgbClr val="000000"/>
                </a:solidFill>
                <a:latin typeface="Segoe"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791495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82F1632A-B5F0-403F-A77D-9370A9C0F283}" type="slidenum">
              <a:rPr lang="en-US" smtClean="0"/>
              <a:t>59</a:t>
            </a:fld>
            <a:endParaRPr lang="en-US" dirty="0"/>
          </a:p>
        </p:txBody>
      </p:sp>
    </p:spTree>
    <p:extLst>
      <p:ext uri="{BB962C8B-B14F-4D97-AF65-F5344CB8AC3E}">
        <p14:creationId xmlns:p14="http://schemas.microsoft.com/office/powerpoint/2010/main" val="65927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37" rtl="0" eaLnBrk="1" fontAlgn="auto" latinLnBrk="0" hangingPunct="1">
              <a:lnSpc>
                <a:spcPct val="100000"/>
              </a:lnSpc>
              <a:spcBef>
                <a:spcPts val="0"/>
              </a:spcBef>
              <a:spcAft>
                <a:spcPts val="0"/>
              </a:spcAft>
              <a:buClrTx/>
              <a:buSzTx/>
              <a:buFontTx/>
              <a:buNone/>
              <a:tabLst/>
              <a:defRPr/>
            </a:pPr>
            <a:endParaRPr lang="en-US" sz="900" b="1" dirty="0"/>
          </a:p>
        </p:txBody>
      </p:sp>
      <p:sp>
        <p:nvSpPr>
          <p:cNvPr id="4" name="Header Placeholder 3"/>
          <p:cNvSpPr>
            <a:spLocks noGrp="1"/>
          </p:cNvSpPr>
          <p:nvPr>
            <p:ph type="hdr" sz="quarter" idx="10"/>
          </p:nvPr>
        </p:nvSpPr>
        <p:spPr/>
        <p:txBody>
          <a:bodyPr/>
          <a:lstStyle/>
          <a:p>
            <a:r>
              <a:rPr lang="en-US" dirty="0">
                <a:solidFill>
                  <a:prstClr val="black"/>
                </a:solidFill>
              </a:rPr>
              <a:t>Microsoft Dynamics</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FFF48BF9-C854-482F-B85F-99254A3107BA}" type="datetime1">
              <a:rPr lang="en-US" smtClean="0">
                <a:solidFill>
                  <a:prstClr val="black"/>
                </a:solidFill>
              </a:rPr>
              <a:pPr/>
              <a:t>9/21/2016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718330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9/21/2016 12:42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a:t>
            </a:fld>
            <a:endParaRPr lang="en-US" dirty="0">
              <a:solidFill>
                <a:prstClr val="black"/>
              </a:solidFill>
            </a:endParaRPr>
          </a:p>
        </p:txBody>
      </p:sp>
      <p:sp>
        <p:nvSpPr>
          <p:cNvPr id="8" name="Footer Placeholder 3"/>
          <p:cNvSpPr>
            <a:spLocks noGrp="1"/>
          </p:cNvSpPr>
          <p:nvPr>
            <p:ph type="ftr" sz="quarter" idx="4"/>
          </p:nvPr>
        </p:nvSpPr>
        <p:spPr>
          <a:xfrm>
            <a:off x="1" y="9433106"/>
            <a:ext cx="6190544" cy="496570"/>
          </a:xfrm>
          <a:prstGeom prst="rect">
            <a:avLst/>
          </a:prstGeom>
        </p:spPr>
        <p:txBody>
          <a:bodyPr vert="horz" lIns="91440" tIns="45720" rIns="91440" bIns="45720" rtlCol="0" anchor="b"/>
          <a:lstStyle>
            <a:lvl1pPr algn="l">
              <a:defRPr sz="1200"/>
            </a:lvl1pPr>
          </a:lstStyle>
          <a:p>
            <a:r>
              <a:rPr lang="en-US" sz="500" dirty="0">
                <a:solidFill>
                  <a:srgbClr val="000000"/>
                </a:solidFill>
                <a:latin typeface="Segoe"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pitchFamily="34" charset="0"/>
              </a:rPr>
            </a:br>
            <a:r>
              <a:rPr lang="en-US" sz="500" dirty="0">
                <a:solidFill>
                  <a:srgbClr val="000000"/>
                </a:solidFill>
                <a:latin typeface="Segoe"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78487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82F1632A-B5F0-403F-A77D-9370A9C0F283}" type="slidenum">
              <a:rPr lang="en-US" smtClean="0"/>
              <a:t>10</a:t>
            </a:fld>
            <a:endParaRPr lang="en-US" dirty="0"/>
          </a:p>
        </p:txBody>
      </p:sp>
    </p:spTree>
    <p:extLst>
      <p:ext uri="{BB962C8B-B14F-4D97-AF65-F5344CB8AC3E}">
        <p14:creationId xmlns:p14="http://schemas.microsoft.com/office/powerpoint/2010/main" val="2999459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82F1632A-B5F0-403F-A77D-9370A9C0F283}" type="slidenum">
              <a:rPr lang="en-US" smtClean="0"/>
              <a:t>11</a:t>
            </a:fld>
            <a:endParaRPr lang="en-US" dirty="0"/>
          </a:p>
        </p:txBody>
      </p:sp>
    </p:spTree>
    <p:extLst>
      <p:ext uri="{BB962C8B-B14F-4D97-AF65-F5344CB8AC3E}">
        <p14:creationId xmlns:p14="http://schemas.microsoft.com/office/powerpoint/2010/main" val="4148654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82F1632A-B5F0-403F-A77D-9370A9C0F283}" type="slidenum">
              <a:rPr lang="en-US" smtClean="0"/>
              <a:t>12</a:t>
            </a:fld>
            <a:endParaRPr lang="en-US" dirty="0"/>
          </a:p>
        </p:txBody>
      </p:sp>
    </p:spTree>
    <p:extLst>
      <p:ext uri="{BB962C8B-B14F-4D97-AF65-F5344CB8AC3E}">
        <p14:creationId xmlns:p14="http://schemas.microsoft.com/office/powerpoint/2010/main" val="412844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9/21/2016 12:42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24</a:t>
            </a:fld>
            <a:endParaRPr lang="en-US" dirty="0">
              <a:solidFill>
                <a:prstClr val="black"/>
              </a:solidFill>
            </a:endParaRPr>
          </a:p>
        </p:txBody>
      </p:sp>
      <p:sp>
        <p:nvSpPr>
          <p:cNvPr id="8" name="Footer Placeholder 3"/>
          <p:cNvSpPr>
            <a:spLocks noGrp="1"/>
          </p:cNvSpPr>
          <p:nvPr>
            <p:ph type="ftr" sz="quarter" idx="4"/>
          </p:nvPr>
        </p:nvSpPr>
        <p:spPr>
          <a:xfrm>
            <a:off x="1" y="9433106"/>
            <a:ext cx="6190544" cy="496570"/>
          </a:xfrm>
          <a:prstGeom prst="rect">
            <a:avLst/>
          </a:prstGeom>
        </p:spPr>
        <p:txBody>
          <a:bodyPr vert="horz" lIns="91440" tIns="45720" rIns="91440" bIns="45720" rtlCol="0" anchor="b"/>
          <a:lstStyle>
            <a:lvl1pPr algn="l">
              <a:defRPr sz="1200"/>
            </a:lvl1pPr>
          </a:lstStyle>
          <a:p>
            <a:r>
              <a:rPr lang="en-US" sz="500" dirty="0">
                <a:solidFill>
                  <a:srgbClr val="000000"/>
                </a:solidFill>
                <a:latin typeface="Segoe"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pitchFamily="34" charset="0"/>
              </a:rPr>
            </a:br>
            <a:r>
              <a:rPr lang="en-US" sz="500" dirty="0">
                <a:solidFill>
                  <a:srgbClr val="000000"/>
                </a:solidFill>
                <a:latin typeface="Segoe"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258459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9/21/2016 12:42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48</a:t>
            </a:fld>
            <a:endParaRPr lang="en-US" dirty="0">
              <a:solidFill>
                <a:prstClr val="black"/>
              </a:solidFill>
            </a:endParaRPr>
          </a:p>
        </p:txBody>
      </p:sp>
      <p:sp>
        <p:nvSpPr>
          <p:cNvPr id="8" name="Footer Placeholder 3"/>
          <p:cNvSpPr>
            <a:spLocks noGrp="1"/>
          </p:cNvSpPr>
          <p:nvPr>
            <p:ph type="ftr" sz="quarter" idx="4"/>
          </p:nvPr>
        </p:nvSpPr>
        <p:spPr>
          <a:xfrm>
            <a:off x="1" y="9433106"/>
            <a:ext cx="6190544" cy="496570"/>
          </a:xfrm>
          <a:prstGeom prst="rect">
            <a:avLst/>
          </a:prstGeom>
        </p:spPr>
        <p:txBody>
          <a:bodyPr vert="horz" lIns="91440" tIns="45720" rIns="91440" bIns="45720" rtlCol="0" anchor="b"/>
          <a:lstStyle>
            <a:lvl1pPr algn="l">
              <a:defRPr sz="1200"/>
            </a:lvl1pPr>
          </a:lstStyle>
          <a:p>
            <a:r>
              <a:rPr lang="en-US" sz="500" dirty="0">
                <a:solidFill>
                  <a:srgbClr val="000000"/>
                </a:solidFill>
                <a:latin typeface="Segoe"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pitchFamily="34" charset="0"/>
              </a:rPr>
            </a:br>
            <a:r>
              <a:rPr lang="en-US" sz="500" dirty="0">
                <a:solidFill>
                  <a:srgbClr val="000000"/>
                </a:solidFill>
                <a:latin typeface="Segoe"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177721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9/21/2016 12:42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54</a:t>
            </a:fld>
            <a:endParaRPr lang="en-US" dirty="0">
              <a:solidFill>
                <a:prstClr val="black"/>
              </a:solidFill>
            </a:endParaRPr>
          </a:p>
        </p:txBody>
      </p:sp>
      <p:sp>
        <p:nvSpPr>
          <p:cNvPr id="8" name="Footer Placeholder 3"/>
          <p:cNvSpPr>
            <a:spLocks noGrp="1"/>
          </p:cNvSpPr>
          <p:nvPr>
            <p:ph type="ftr" sz="quarter" idx="4"/>
          </p:nvPr>
        </p:nvSpPr>
        <p:spPr>
          <a:xfrm>
            <a:off x="1" y="9433106"/>
            <a:ext cx="6190544" cy="496570"/>
          </a:xfrm>
          <a:prstGeom prst="rect">
            <a:avLst/>
          </a:prstGeom>
        </p:spPr>
        <p:txBody>
          <a:bodyPr vert="horz" lIns="91440" tIns="45720" rIns="91440" bIns="45720" rtlCol="0" anchor="b"/>
          <a:lstStyle>
            <a:lvl1pPr algn="l">
              <a:defRPr sz="1200"/>
            </a:lvl1pPr>
          </a:lstStyle>
          <a:p>
            <a:r>
              <a:rPr lang="en-US" sz="500" dirty="0">
                <a:solidFill>
                  <a:srgbClr val="000000"/>
                </a:solidFill>
                <a:latin typeface="Segoe"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pitchFamily="34" charset="0"/>
              </a:rPr>
            </a:br>
            <a:r>
              <a:rPr lang="en-US" sz="500" dirty="0">
                <a:solidFill>
                  <a:srgbClr val="000000"/>
                </a:solidFill>
                <a:latin typeface="Segoe"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933309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8.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Master" Target="../slideMasters/slideMaster8.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0.JPG"/><Relationship Id="rId1" Type="http://schemas.openxmlformats.org/officeDocument/2006/relationships/slideMaster" Target="../slideMasters/slideMaster8.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0.JPG"/><Relationship Id="rId1" Type="http://schemas.openxmlformats.org/officeDocument/2006/relationships/slideMaster" Target="../slideMasters/slideMaster8.xml"/><Relationship Id="rId5" Type="http://schemas.openxmlformats.org/officeDocument/2006/relationships/image" Target="../media/image46.png"/><Relationship Id="rId4" Type="http://schemas.openxmlformats.org/officeDocument/2006/relationships/image" Target="../media/image4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JPG"/><Relationship Id="rId1" Type="http://schemas.openxmlformats.org/officeDocument/2006/relationships/slideMaster" Target="../slideMasters/slideMaster8.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0.JPG"/><Relationship Id="rId1" Type="http://schemas.openxmlformats.org/officeDocument/2006/relationships/slideMaster" Target="../slideMasters/slideMaster8.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0.JPG"/><Relationship Id="rId1" Type="http://schemas.openxmlformats.org/officeDocument/2006/relationships/slideMaster" Target="../slideMasters/slideMaster8.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JPG"/><Relationship Id="rId1" Type="http://schemas.openxmlformats.org/officeDocument/2006/relationships/slideMaster" Target="../slideMasters/slideMaster8.xml"/><Relationship Id="rId4" Type="http://schemas.openxmlformats.org/officeDocument/2006/relationships/image" Target="../media/image4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0.jpeg"/><Relationship Id="rId1" Type="http://schemas.openxmlformats.org/officeDocument/2006/relationships/slideMaster" Target="../slideMasters/slideMaster8.xml"/><Relationship Id="rId5" Type="http://schemas.openxmlformats.org/officeDocument/2006/relationships/image" Target="../media/image50.png"/><Relationship Id="rId4" Type="http://schemas.openxmlformats.org/officeDocument/2006/relationships/image" Target="../media/image4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0.jpeg"/><Relationship Id="rId1" Type="http://schemas.openxmlformats.org/officeDocument/2006/relationships/slideMaster" Target="../slideMasters/slideMaster8.xml"/><Relationship Id="rId5" Type="http://schemas.openxmlformats.org/officeDocument/2006/relationships/image" Target="../media/image42.png"/><Relationship Id="rId4" Type="http://schemas.openxmlformats.org/officeDocument/2006/relationships/image" Target="../media/image50.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0.JPG"/><Relationship Id="rId1" Type="http://schemas.openxmlformats.org/officeDocument/2006/relationships/slideMaster" Target="../slideMasters/slideMaster9.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Master" Target="../slideMasters/slideMaster10.xml"/><Relationship Id="rId4" Type="http://schemas.openxmlformats.org/officeDocument/2006/relationships/image" Target="../media/image12.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0.xml"/><Relationship Id="rId4" Type="http://schemas.openxmlformats.org/officeDocument/2006/relationships/image" Target="../media/image12.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7.xml"/><Relationship Id="rId5" Type="http://schemas.microsoft.com/office/2007/relationships/hdphoto" Target="../media/hdphoto2.wdp"/><Relationship Id="rId4" Type="http://schemas.openxmlformats.org/officeDocument/2006/relationships/image" Target="../media/image3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7.xml"/><Relationship Id="rId5" Type="http://schemas.microsoft.com/office/2007/relationships/hdphoto" Target="../media/hdphoto2.wdp"/><Relationship Id="rId4" Type="http://schemas.openxmlformats.org/officeDocument/2006/relationships/image" Target="../media/image36.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1535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9436" y="1055205"/>
            <a:ext cx="4115872" cy="263149"/>
          </a:xfrm>
        </p:spPr>
        <p:txBody>
          <a:bodyPr anchor="b"/>
          <a:lstStyle>
            <a:lvl1pPr marL="0" indent="0">
              <a:lnSpc>
                <a:spcPct val="90000"/>
              </a:lnSpc>
              <a:spcBef>
                <a:spcPts val="0"/>
              </a:spcBef>
              <a:buNone/>
              <a:defRPr sz="1900" b="1"/>
            </a:lvl1pPr>
            <a:lvl2pPr marL="342830" indent="0">
              <a:buNone/>
              <a:defRPr sz="1500" b="1"/>
            </a:lvl2pPr>
            <a:lvl3pPr marL="685660" indent="0">
              <a:buNone/>
              <a:defRPr sz="1400" b="1"/>
            </a:lvl3pPr>
            <a:lvl4pPr marL="1028490" indent="0">
              <a:buNone/>
              <a:defRPr sz="1200" b="1"/>
            </a:lvl4pPr>
            <a:lvl5pPr marL="1371321" indent="0">
              <a:buNone/>
              <a:defRPr sz="1200" b="1"/>
            </a:lvl5pPr>
            <a:lvl6pPr marL="1714150" indent="0">
              <a:buNone/>
              <a:defRPr sz="1200" b="1"/>
            </a:lvl6pPr>
            <a:lvl7pPr marL="2056979" indent="0">
              <a:buNone/>
              <a:defRPr sz="1200" b="1"/>
            </a:lvl7pPr>
            <a:lvl8pPr marL="2399810" indent="0">
              <a:buNone/>
              <a:defRPr sz="1200" b="1"/>
            </a:lvl8pPr>
            <a:lvl9pPr marL="2742639" indent="0">
              <a:buNone/>
              <a:defRPr sz="1200" b="1"/>
            </a:lvl9pPr>
          </a:lstStyle>
          <a:p>
            <a:pPr lvl="0"/>
            <a:r>
              <a:rPr lang="en-US"/>
              <a:t>Click to edit Master text styles</a:t>
            </a:r>
          </a:p>
        </p:txBody>
      </p:sp>
      <p:sp>
        <p:nvSpPr>
          <p:cNvPr id="4" name="Content Placeholder 3"/>
          <p:cNvSpPr>
            <a:spLocks noGrp="1"/>
          </p:cNvSpPr>
          <p:nvPr>
            <p:ph sz="half" idx="2"/>
          </p:nvPr>
        </p:nvSpPr>
        <p:spPr>
          <a:xfrm>
            <a:off x="381001" y="1600203"/>
            <a:ext cx="4114800" cy="1166473"/>
          </a:xfrm>
        </p:spPr>
        <p:txBody>
          <a:bodyPr/>
          <a:lstStyle>
            <a:lvl1pPr marL="211293" indent="-211293">
              <a:defRPr sz="1700"/>
            </a:lvl1pPr>
            <a:lvl2pPr marL="421594" indent="-199388">
              <a:defRPr sz="1500"/>
            </a:lvl2pPr>
            <a:lvl3pPr marL="610071" indent="-182526">
              <a:defRPr sz="1400"/>
            </a:lvl3pPr>
            <a:lvl4pPr marL="787636" indent="-171614">
              <a:defRPr sz="1300"/>
            </a:lvl4pPr>
            <a:lvl5pPr marL="959249" indent="-154750">
              <a:defRPr sz="13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7501" y="1055205"/>
            <a:ext cx="4115872" cy="263149"/>
          </a:xfrm>
        </p:spPr>
        <p:txBody>
          <a:bodyPr anchor="b"/>
          <a:lstStyle>
            <a:lvl1pPr marL="0" indent="0">
              <a:lnSpc>
                <a:spcPct val="90000"/>
              </a:lnSpc>
              <a:spcBef>
                <a:spcPts val="0"/>
              </a:spcBef>
              <a:buNone/>
              <a:defRPr sz="1900" b="1"/>
            </a:lvl1pPr>
            <a:lvl2pPr marL="342830" indent="0">
              <a:buNone/>
              <a:defRPr sz="1500" b="1"/>
            </a:lvl2pPr>
            <a:lvl3pPr marL="685660" indent="0">
              <a:buNone/>
              <a:defRPr sz="1400" b="1"/>
            </a:lvl3pPr>
            <a:lvl4pPr marL="1028490" indent="0">
              <a:buNone/>
              <a:defRPr sz="1200" b="1"/>
            </a:lvl4pPr>
            <a:lvl5pPr marL="1371321" indent="0">
              <a:buNone/>
              <a:defRPr sz="1200" b="1"/>
            </a:lvl5pPr>
            <a:lvl6pPr marL="1714150" indent="0">
              <a:buNone/>
              <a:defRPr sz="1200" b="1"/>
            </a:lvl6pPr>
            <a:lvl7pPr marL="2056979" indent="0">
              <a:buNone/>
              <a:defRPr sz="1200" b="1"/>
            </a:lvl7pPr>
            <a:lvl8pPr marL="2399810" indent="0">
              <a:buNone/>
              <a:defRPr sz="1200" b="1"/>
            </a:lvl8pPr>
            <a:lvl9pPr marL="274263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7501" y="1600202"/>
            <a:ext cx="4115872" cy="1183964"/>
          </a:xfrm>
        </p:spPr>
        <p:txBody>
          <a:bodyPr/>
          <a:lstStyle>
            <a:lvl1pPr marL="222205" indent="-222205">
              <a:defRPr sz="1700"/>
            </a:lvl1pPr>
            <a:lvl2pPr marL="427545" indent="-205340">
              <a:defRPr sz="1500"/>
            </a:lvl2pPr>
            <a:lvl3pPr marL="616022" indent="-183516">
              <a:defRPr sz="1400"/>
            </a:lvl3pPr>
            <a:lvl4pPr marL="787636" indent="-177566">
              <a:defRPr sz="1300"/>
            </a:lvl4pPr>
            <a:lvl5pPr marL="959249" indent="-165661">
              <a:defRPr sz="13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667612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xxx_Demo, Video etc. &quot;special&quot; slides">
    <p:bg bwMode="black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userDrawn="1"/>
        </p:nvSpPr>
        <p:spPr bwMode="auto">
          <a:xfrm>
            <a:off x="0" y="0"/>
            <a:ext cx="9144000" cy="3314700"/>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30" tIns="34265" rIns="68530" bIns="34265" numCol="1" rtlCol="0" anchor="ctr" anchorCtr="0" compatLnSpc="1">
            <a:prstTxWarp prst="textNoShape">
              <a:avLst/>
            </a:prstTxWarp>
          </a:bodyPr>
          <a:lstStyle/>
          <a:p>
            <a:pPr algn="ctr" defTabSz="685106"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Picture Placeholder 11"/>
          <p:cNvSpPr>
            <a:spLocks noGrp="1"/>
          </p:cNvSpPr>
          <p:nvPr>
            <p:ph type="pic" sz="quarter" idx="11" hasCustomPrompt="1"/>
          </p:nvPr>
        </p:nvSpPr>
        <p:spPr>
          <a:xfrm>
            <a:off x="0" y="2982308"/>
            <a:ext cx="9144000" cy="332399"/>
          </a:xfrm>
        </p:spPr>
        <p:txBody>
          <a:bodyPr anchor="b"/>
          <a:lstStyle>
            <a:lvl1pPr marL="0" indent="0" algn="ctr">
              <a:buNone/>
              <a:defRPr baseline="0">
                <a:gradFill>
                  <a:gsLst>
                    <a:gs pos="0">
                      <a:schemeClr val="tx2"/>
                    </a:gs>
                    <a:gs pos="86000">
                      <a:schemeClr val="tx2"/>
                    </a:gs>
                  </a:gsLst>
                  <a:lin ang="5400000" scaled="0"/>
                </a:gradFill>
              </a:defRPr>
            </a:lvl1pPr>
          </a:lstStyle>
          <a:p>
            <a:r>
              <a:rPr lang="en-US" dirty="0"/>
              <a:t>Click on icon to change picture</a:t>
            </a:r>
          </a:p>
        </p:txBody>
      </p:sp>
      <p:sp>
        <p:nvSpPr>
          <p:cNvPr id="10" name="Title 1"/>
          <p:cNvSpPr>
            <a:spLocks noGrp="1"/>
          </p:cNvSpPr>
          <p:nvPr>
            <p:ph type="ctrTitle"/>
          </p:nvPr>
        </p:nvSpPr>
        <p:spPr>
          <a:xfrm>
            <a:off x="387055" y="4469469"/>
            <a:ext cx="6928384" cy="498598"/>
          </a:xfrm>
        </p:spPr>
        <p:txBody>
          <a:bodyPr anchor="ctr" anchorCtr="0">
            <a:no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11" name="Text Placeholder 6"/>
          <p:cNvSpPr>
            <a:spLocks noGrp="1"/>
          </p:cNvSpPr>
          <p:nvPr>
            <p:ph type="body" sz="quarter" idx="10" hasCustomPrompt="1"/>
          </p:nvPr>
        </p:nvSpPr>
        <p:spPr>
          <a:xfrm>
            <a:off x="387057" y="3453494"/>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91276"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1335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5" y="171457"/>
            <a:ext cx="8371082" cy="457049"/>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7062" y="1085852"/>
            <a:ext cx="8371083" cy="1500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r>
              <a:rPr lang="en-US" dirty="0"/>
              <a:t>Microsoft Confidential</a:t>
            </a:r>
          </a:p>
        </p:txBody>
      </p:sp>
      <p:sp>
        <p:nvSpPr>
          <p:cNvPr id="7" name="Slide Number Placeholder 6"/>
          <p:cNvSpPr>
            <a:spLocks noGrp="1"/>
          </p:cNvSpPr>
          <p:nvPr>
            <p:ph type="sldNum" sz="quarter" idx="12"/>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63000904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5" y="171457"/>
            <a:ext cx="8371082" cy="457049"/>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87055" y="1085852"/>
            <a:ext cx="8371082"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r>
              <a:rPr lang="en-US" dirty="0"/>
              <a:t>Microsoft Confidential</a:t>
            </a:r>
          </a:p>
        </p:txBody>
      </p:sp>
      <p:sp>
        <p:nvSpPr>
          <p:cNvPr id="5" name="Slide Number Placeholder 4"/>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808197887"/>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5" y="171457"/>
            <a:ext cx="8371082" cy="457049"/>
          </a:xfrm>
        </p:spPr>
        <p:txBody>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387056" y="1085858"/>
            <a:ext cx="4118254" cy="1323439"/>
          </a:xfrm>
        </p:spPr>
        <p:txBody>
          <a:bodyPr/>
          <a:lstStyle>
            <a:lvl1pPr marL="254806" indent="-254806">
              <a:lnSpc>
                <a:spcPct val="90000"/>
              </a:lnSpc>
              <a:defRPr sz="2100"/>
            </a:lvl1pPr>
            <a:lvl2pPr marL="504658" indent="-243902">
              <a:lnSpc>
                <a:spcPct val="90000"/>
              </a:lnSpc>
              <a:defRPr sz="1800"/>
            </a:lvl2pPr>
            <a:lvl3pPr marL="714848" indent="-216142">
              <a:lnSpc>
                <a:spcPct val="90000"/>
              </a:lnSpc>
              <a:defRPr sz="1500"/>
            </a:lvl3pPr>
            <a:lvl4pPr marL="920082" indent="-205234">
              <a:lnSpc>
                <a:spcPct val="90000"/>
              </a:lnSpc>
              <a:defRPr sz="1400"/>
            </a:lvl4pPr>
            <a:lvl5pPr marL="1136227" indent="-210195">
              <a:lnSpc>
                <a:spcPct val="90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7502" y="1085858"/>
            <a:ext cx="4120636" cy="1323439"/>
          </a:xfrm>
        </p:spPr>
        <p:txBody>
          <a:bodyPr/>
          <a:lstStyle>
            <a:lvl1pPr marL="260760" indent="-260760">
              <a:lnSpc>
                <a:spcPct val="90000"/>
              </a:lnSpc>
              <a:defRPr sz="2100"/>
            </a:lvl1pPr>
            <a:lvl2pPr marL="504658" indent="-254806">
              <a:lnSpc>
                <a:spcPct val="90000"/>
              </a:lnSpc>
              <a:defRPr sz="1800"/>
            </a:lvl2pPr>
            <a:lvl3pPr marL="720800" indent="-227043">
              <a:lnSpc>
                <a:spcPct val="90000"/>
              </a:lnSpc>
              <a:defRPr sz="1500"/>
            </a:lvl3pPr>
            <a:lvl4pPr marL="920082" indent="-199288">
              <a:lnSpc>
                <a:spcPct val="90000"/>
              </a:lnSpc>
              <a:defRPr sz="1400"/>
            </a:lvl4pPr>
            <a:lvl5pPr marL="1136227" indent="-205234">
              <a:lnSpc>
                <a:spcPct val="90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dirty="0"/>
              <a:t>Microsoft Confidential</a:t>
            </a:r>
          </a:p>
        </p:txBody>
      </p:sp>
      <p:sp>
        <p:nvSpPr>
          <p:cNvPr id="6" name="Slide Number Placeholder 5"/>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12743744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7055" y="171457"/>
            <a:ext cx="8371082" cy="457049"/>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7055" y="1055211"/>
            <a:ext cx="4115872" cy="263149"/>
          </a:xfrm>
        </p:spPr>
        <p:txBody>
          <a:bodyPr anchor="b"/>
          <a:lstStyle>
            <a:lvl1pPr marL="0" indent="0">
              <a:lnSpc>
                <a:spcPct val="90000"/>
              </a:lnSpc>
              <a:spcBef>
                <a:spcPts val="0"/>
              </a:spcBef>
              <a:buNone/>
              <a:defRPr sz="1900" b="1"/>
            </a:lvl1pPr>
            <a:lvl2pPr marL="342652" indent="0">
              <a:buNone/>
              <a:defRPr sz="1500" b="1"/>
            </a:lvl2pPr>
            <a:lvl3pPr marL="685304" indent="0">
              <a:buNone/>
              <a:defRPr sz="1400" b="1"/>
            </a:lvl3pPr>
            <a:lvl4pPr marL="1027956" indent="0">
              <a:buNone/>
              <a:defRPr sz="1200" b="1"/>
            </a:lvl4pPr>
            <a:lvl5pPr marL="1370608" indent="0">
              <a:buNone/>
              <a:defRPr sz="1200" b="1"/>
            </a:lvl5pPr>
            <a:lvl6pPr marL="1713260" indent="0">
              <a:buNone/>
              <a:defRPr sz="1200" b="1"/>
            </a:lvl6pPr>
            <a:lvl7pPr marL="2055912" indent="0">
              <a:buNone/>
              <a:defRPr sz="1200" b="1"/>
            </a:lvl7pPr>
            <a:lvl8pPr marL="2398563" indent="0">
              <a:buNone/>
              <a:defRPr sz="1200" b="1"/>
            </a:lvl8pPr>
            <a:lvl9pPr marL="2741216" indent="0">
              <a:buNone/>
              <a:defRPr sz="1200" b="1"/>
            </a:lvl9pPr>
          </a:lstStyle>
          <a:p>
            <a:pPr lvl="0"/>
            <a:r>
              <a:rPr lang="en-US"/>
              <a:t>Click to edit Master text styles</a:t>
            </a:r>
          </a:p>
        </p:txBody>
      </p:sp>
      <p:sp>
        <p:nvSpPr>
          <p:cNvPr id="4" name="Content Placeholder 3"/>
          <p:cNvSpPr>
            <a:spLocks noGrp="1"/>
          </p:cNvSpPr>
          <p:nvPr>
            <p:ph sz="half" idx="2"/>
          </p:nvPr>
        </p:nvSpPr>
        <p:spPr>
          <a:xfrm>
            <a:off x="387056" y="1600207"/>
            <a:ext cx="4114800" cy="1166473"/>
          </a:xfrm>
        </p:spPr>
        <p:txBody>
          <a:bodyPr/>
          <a:lstStyle>
            <a:lvl1pPr marL="211188" indent="-211188">
              <a:defRPr sz="1700"/>
            </a:lvl1pPr>
            <a:lvl2pPr marL="421375" indent="-199288">
              <a:defRPr sz="1500"/>
            </a:lvl2pPr>
            <a:lvl3pPr marL="609756" indent="-182433">
              <a:defRPr sz="1400"/>
            </a:lvl3pPr>
            <a:lvl4pPr marL="787227" indent="-171525">
              <a:defRPr sz="1300"/>
            </a:lvl4pPr>
            <a:lvl5pPr marL="958751" indent="-154670">
              <a:defRPr sz="13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2265" y="1055211"/>
            <a:ext cx="4115872" cy="263149"/>
          </a:xfrm>
        </p:spPr>
        <p:txBody>
          <a:bodyPr anchor="b"/>
          <a:lstStyle>
            <a:lvl1pPr marL="0" indent="0">
              <a:lnSpc>
                <a:spcPct val="90000"/>
              </a:lnSpc>
              <a:spcBef>
                <a:spcPts val="0"/>
              </a:spcBef>
              <a:buNone/>
              <a:defRPr sz="1900" b="1"/>
            </a:lvl1pPr>
            <a:lvl2pPr marL="342652" indent="0">
              <a:buNone/>
              <a:defRPr sz="1500" b="1"/>
            </a:lvl2pPr>
            <a:lvl3pPr marL="685304" indent="0">
              <a:buNone/>
              <a:defRPr sz="1400" b="1"/>
            </a:lvl3pPr>
            <a:lvl4pPr marL="1027956" indent="0">
              <a:buNone/>
              <a:defRPr sz="1200" b="1"/>
            </a:lvl4pPr>
            <a:lvl5pPr marL="1370608" indent="0">
              <a:buNone/>
              <a:defRPr sz="1200" b="1"/>
            </a:lvl5pPr>
            <a:lvl6pPr marL="1713260" indent="0">
              <a:buNone/>
              <a:defRPr sz="1200" b="1"/>
            </a:lvl6pPr>
            <a:lvl7pPr marL="2055912" indent="0">
              <a:buNone/>
              <a:defRPr sz="1200" b="1"/>
            </a:lvl7pPr>
            <a:lvl8pPr marL="2398563" indent="0">
              <a:buNone/>
              <a:defRPr sz="1200" b="1"/>
            </a:lvl8pPr>
            <a:lvl9pPr marL="274121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2265" y="1600204"/>
            <a:ext cx="4115872" cy="1183964"/>
          </a:xfrm>
        </p:spPr>
        <p:txBody>
          <a:bodyPr/>
          <a:lstStyle>
            <a:lvl1pPr marL="222088" indent="-222088">
              <a:defRPr sz="1700"/>
            </a:lvl1pPr>
            <a:lvl2pPr marL="427323" indent="-205234">
              <a:defRPr sz="1500"/>
            </a:lvl2pPr>
            <a:lvl3pPr marL="615702" indent="-183423">
              <a:defRPr sz="1400"/>
            </a:lvl3pPr>
            <a:lvl4pPr marL="787227" indent="-177471">
              <a:defRPr sz="1300"/>
            </a:lvl4pPr>
            <a:lvl5pPr marL="958751" indent="-165575">
              <a:defRPr sz="13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10"/>
          </p:nvPr>
        </p:nvSpPr>
        <p:spPr/>
        <p:txBody>
          <a:bodyPr/>
          <a:lstStyle/>
          <a:p>
            <a:r>
              <a:rPr lang="en-US" dirty="0"/>
              <a:t>Microsoft Confidential</a:t>
            </a:r>
          </a:p>
        </p:txBody>
      </p:sp>
      <p:sp>
        <p:nvSpPr>
          <p:cNvPr id="8" name="Slide Number Placeholder 7"/>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13612953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062" y="171457"/>
            <a:ext cx="8371083" cy="457049"/>
          </a:xfrm>
        </p:spPr>
        <p:txBody>
          <a:bodyPr/>
          <a:lstStyle>
            <a:lvl1pPr>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377669316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Microsoft Confidential</a:t>
            </a:r>
          </a:p>
        </p:txBody>
      </p:sp>
      <p:sp>
        <p:nvSpPr>
          <p:cNvPr id="3" name="Slide Number Placeholder 2"/>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406763069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ck Layout - Title and Content">
    <p:bg bwMode="invGray">
      <p:bgPr>
        <a:solidFill>
          <a:srgbClr val="000000"/>
        </a:solidFill>
        <a:effectLst/>
      </p:bgPr>
    </p:bg>
    <p:spTree>
      <p:nvGrpSpPr>
        <p:cNvPr id="1" name=""/>
        <p:cNvGrpSpPr/>
        <p:nvPr/>
      </p:nvGrpSpPr>
      <p:grpSpPr>
        <a:xfrm>
          <a:off x="0" y="0"/>
          <a:ext cx="0" cy="0"/>
          <a:chOff x="0" y="0"/>
          <a:chExt cx="0" cy="0"/>
        </a:xfrm>
      </p:grpSpPr>
      <p:sp>
        <p:nvSpPr>
          <p:cNvPr id="5" name="Footer Placeholder 5"/>
          <p:cNvSpPr>
            <a:spLocks noGrp="1"/>
          </p:cNvSpPr>
          <p:nvPr userDrawn="1"/>
        </p:nvSpPr>
        <p:spPr>
          <a:xfrm>
            <a:off x="8173395" y="4801830"/>
            <a:ext cx="848759" cy="273844"/>
          </a:xfrm>
          <a:prstGeom prst="rect">
            <a:avLst/>
          </a:prstGeom>
        </p:spPr>
        <p:txBody>
          <a:bodyPr vert="horz" lIns="0" tIns="34267" rIns="0" bIns="34267" rtlCol="0" anchor="ctr"/>
          <a:lstStyle>
            <a:defPPr>
              <a:defRPr lang="en-US"/>
            </a:defPPr>
            <a:lvl1pPr marL="0" algn="r" defTabSz="457200" rtl="0" eaLnBrk="1" latinLnBrk="0" hangingPunct="1">
              <a:defRPr sz="800" kern="1200">
                <a:solidFill>
                  <a:schemeClr val="bg1"/>
                </a:solidFill>
                <a:latin typeface="Sego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rgbClr val="292929">
                    <a:lumMod val="50000"/>
                  </a:srgbClr>
                </a:solidFill>
                <a:latin typeface="Segoe UI" pitchFamily="34" charset="0"/>
                <a:ea typeface="Segoe UI" pitchFamily="34" charset="0"/>
                <a:cs typeface="Segoe UI" pitchFamily="34" charset="0"/>
              </a:rPr>
              <a:t>Microsoft Confidential </a:t>
            </a:r>
          </a:p>
        </p:txBody>
      </p:sp>
      <p:sp>
        <p:nvSpPr>
          <p:cNvPr id="7" name="Title 1"/>
          <p:cNvSpPr>
            <a:spLocks noGrp="1"/>
          </p:cNvSpPr>
          <p:nvPr>
            <p:ph type="title"/>
          </p:nvPr>
        </p:nvSpPr>
        <p:spPr bwMode="blackGray">
          <a:xfrm>
            <a:off x="387055" y="171457"/>
            <a:ext cx="8371082" cy="457049"/>
          </a:xfrm>
        </p:spPr>
        <p:txBody>
          <a:bodyPr/>
          <a:lstStyle>
            <a:lvl1pPr>
              <a:defRPr>
                <a:gradFill>
                  <a:gsLst>
                    <a:gs pos="0">
                      <a:schemeClr val="bg1"/>
                    </a:gs>
                    <a:gs pos="86000">
                      <a:schemeClr val="bg1"/>
                    </a:gs>
                  </a:gsLst>
                  <a:lin ang="5400000" scaled="0"/>
                </a:gradFill>
              </a:defRPr>
            </a:lvl1pPr>
          </a:lstStyle>
          <a:p>
            <a:r>
              <a:rPr lang="en-US"/>
              <a:t>Click to edit Master title style</a:t>
            </a:r>
            <a:endParaRPr lang="en-US" dirty="0"/>
          </a:p>
        </p:txBody>
      </p:sp>
      <p:sp>
        <p:nvSpPr>
          <p:cNvPr id="8" name="Text Placeholder 5"/>
          <p:cNvSpPr>
            <a:spLocks noGrp="1"/>
          </p:cNvSpPr>
          <p:nvPr>
            <p:ph type="body" sz="quarter" idx="10"/>
          </p:nvPr>
        </p:nvSpPr>
        <p:spPr bwMode="blackGray">
          <a:xfrm>
            <a:off x="387055" y="1085852"/>
            <a:ext cx="8371082" cy="1500411"/>
          </a:xfrm>
        </p:spPr>
        <p:txBody>
          <a:bodyPr/>
          <a:lstStyle>
            <a:lvl1pPr marL="342666" indent="-342666">
              <a:buClrTx/>
              <a:buSzPct val="70000"/>
              <a:buFont typeface="Wingdings" pitchFamily="2" charset="2"/>
              <a:buChar char="§"/>
              <a:defRPr>
                <a:gradFill>
                  <a:gsLst>
                    <a:gs pos="0">
                      <a:schemeClr val="bg1"/>
                    </a:gs>
                    <a:gs pos="86000">
                      <a:schemeClr val="bg1"/>
                    </a:gs>
                  </a:gsLst>
                  <a:lin ang="5400000" scaled="0"/>
                </a:gradFill>
              </a:defRPr>
            </a:lvl1pPr>
            <a:lvl2pPr marL="685331" indent="-340287">
              <a:buClrTx/>
              <a:buSzPct val="70000"/>
              <a:buFont typeface="Wingdings" pitchFamily="2" charset="2"/>
              <a:buChar char="§"/>
              <a:defRPr>
                <a:gradFill>
                  <a:gsLst>
                    <a:gs pos="0">
                      <a:schemeClr val="bg1"/>
                    </a:gs>
                    <a:gs pos="86000">
                      <a:schemeClr val="bg1"/>
                    </a:gs>
                  </a:gsLst>
                  <a:lin ang="5400000" scaled="0"/>
                </a:gradFill>
              </a:defRPr>
            </a:lvl2pPr>
            <a:lvl3pPr marL="942331" indent="-301024">
              <a:buClrTx/>
              <a:buSzPct val="70000"/>
              <a:buFont typeface="Wingdings" pitchFamily="2" charset="2"/>
              <a:buChar char="§"/>
              <a:defRPr>
                <a:gradFill>
                  <a:gsLst>
                    <a:gs pos="0">
                      <a:schemeClr val="bg1"/>
                    </a:gs>
                    <a:gs pos="86000">
                      <a:schemeClr val="bg1"/>
                    </a:gs>
                  </a:gsLst>
                  <a:lin ang="5400000" scaled="0"/>
                </a:gradFill>
              </a:defRPr>
            </a:lvl3pPr>
            <a:lvl4pPr marL="1200521" indent="-256999">
              <a:buClrTx/>
              <a:buSzPct val="70000"/>
              <a:buFont typeface="Wingdings" pitchFamily="2" charset="2"/>
              <a:buChar char="§"/>
              <a:defRPr>
                <a:gradFill>
                  <a:gsLst>
                    <a:gs pos="0">
                      <a:schemeClr val="bg1"/>
                    </a:gs>
                    <a:gs pos="86000">
                      <a:schemeClr val="bg1"/>
                    </a:gs>
                  </a:gsLst>
                  <a:lin ang="5400000" scaled="0"/>
                </a:gradFill>
              </a:defRPr>
            </a:lvl4pPr>
            <a:lvl5pPr marL="1459896" indent="-256999">
              <a:buClrTx/>
              <a:buSzPct val="70000"/>
              <a:buFont typeface="Wingdings" pitchFamily="2" charset="2"/>
              <a:buChar char="§"/>
              <a:defRPr>
                <a:gradFill>
                  <a:gsLst>
                    <a:gs pos="0">
                      <a:schemeClr val="bg1"/>
                    </a:gs>
                    <a:gs pos="86000">
                      <a:schemeClr val="bg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853262"/>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ck Notes slide Layout">
    <p:bg>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p:nvPr>
        </p:nvSpPr>
        <p:spPr>
          <a:xfrm>
            <a:off x="8" y="4679160"/>
            <a:ext cx="9144001" cy="464344"/>
          </a:xfrm>
          <a:solidFill>
            <a:srgbClr val="FFFF99"/>
          </a:solidFill>
        </p:spPr>
        <p:txBody>
          <a:bodyPr wrap="square" lIns="114217" tIns="57113" rIns="114217" bIns="57113"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a:t>Click to edit Master text styles</a:t>
            </a:r>
          </a:p>
        </p:txBody>
      </p:sp>
      <p:sp>
        <p:nvSpPr>
          <p:cNvPr id="5" name="Title 1"/>
          <p:cNvSpPr>
            <a:spLocks noGrp="1"/>
          </p:cNvSpPr>
          <p:nvPr>
            <p:ph type="title"/>
          </p:nvPr>
        </p:nvSpPr>
        <p:spPr bwMode="blackGray">
          <a:xfrm>
            <a:off x="387055" y="171457"/>
            <a:ext cx="8371082" cy="457049"/>
          </a:xfrm>
        </p:spPr>
        <p:txBody>
          <a:bodyPr/>
          <a:lstStyle>
            <a:lvl1pPr>
              <a:defRPr>
                <a:gradFill>
                  <a:gsLst>
                    <a:gs pos="0">
                      <a:schemeClr val="bg1"/>
                    </a:gs>
                    <a:gs pos="86000">
                      <a:schemeClr val="bg1"/>
                    </a:gs>
                  </a:gsLst>
                  <a:lin ang="5400000" scaled="0"/>
                </a:gradFill>
              </a:defRPr>
            </a:lvl1pPr>
          </a:lstStyle>
          <a:p>
            <a:r>
              <a:rPr lang="en-US"/>
              <a:t>Click to edit Master title style</a:t>
            </a:r>
            <a:endParaRPr lang="en-US" dirty="0"/>
          </a:p>
        </p:txBody>
      </p:sp>
      <p:sp>
        <p:nvSpPr>
          <p:cNvPr id="7" name="Text Placeholder 5"/>
          <p:cNvSpPr>
            <a:spLocks noGrp="1"/>
          </p:cNvSpPr>
          <p:nvPr>
            <p:ph type="body" sz="quarter" idx="10"/>
          </p:nvPr>
        </p:nvSpPr>
        <p:spPr bwMode="blackGray">
          <a:xfrm>
            <a:off x="387062" y="1085852"/>
            <a:ext cx="8371083" cy="1500411"/>
          </a:xfrm>
        </p:spPr>
        <p:txBody>
          <a:bodyPr/>
          <a:lstStyle>
            <a:lvl1pPr marL="342666" indent="-342666">
              <a:buClrTx/>
              <a:buSzPct val="70000"/>
              <a:buFont typeface="Wingdings" pitchFamily="2" charset="2"/>
              <a:buChar char="§"/>
              <a:defRPr>
                <a:gradFill>
                  <a:gsLst>
                    <a:gs pos="0">
                      <a:schemeClr val="bg1"/>
                    </a:gs>
                    <a:gs pos="86000">
                      <a:schemeClr val="bg1"/>
                    </a:gs>
                  </a:gsLst>
                  <a:lin ang="5400000" scaled="0"/>
                </a:gradFill>
              </a:defRPr>
            </a:lvl1pPr>
            <a:lvl2pPr marL="685331" indent="-340287">
              <a:buClrTx/>
              <a:buSzPct val="70000"/>
              <a:buFont typeface="Wingdings" pitchFamily="2" charset="2"/>
              <a:buChar char="§"/>
              <a:defRPr>
                <a:gradFill>
                  <a:gsLst>
                    <a:gs pos="0">
                      <a:schemeClr val="bg1"/>
                    </a:gs>
                    <a:gs pos="86000">
                      <a:schemeClr val="bg1"/>
                    </a:gs>
                  </a:gsLst>
                  <a:lin ang="5400000" scaled="0"/>
                </a:gradFill>
              </a:defRPr>
            </a:lvl2pPr>
            <a:lvl3pPr marL="942331" indent="-301024">
              <a:buClrTx/>
              <a:buSzPct val="70000"/>
              <a:buFont typeface="Wingdings" pitchFamily="2" charset="2"/>
              <a:buChar char="§"/>
              <a:defRPr>
                <a:gradFill>
                  <a:gsLst>
                    <a:gs pos="0">
                      <a:schemeClr val="bg1"/>
                    </a:gs>
                    <a:gs pos="86000">
                      <a:schemeClr val="bg1"/>
                    </a:gs>
                  </a:gsLst>
                  <a:lin ang="5400000" scaled="0"/>
                </a:gradFill>
              </a:defRPr>
            </a:lvl3pPr>
            <a:lvl4pPr marL="1200521" indent="-256999">
              <a:buClrTx/>
              <a:buSzPct val="70000"/>
              <a:buFont typeface="Wingdings" pitchFamily="2" charset="2"/>
              <a:buChar char="§"/>
              <a:defRPr>
                <a:gradFill>
                  <a:gsLst>
                    <a:gs pos="0">
                      <a:schemeClr val="bg1"/>
                    </a:gs>
                    <a:gs pos="86000">
                      <a:schemeClr val="bg1"/>
                    </a:gs>
                  </a:gsLst>
                  <a:lin ang="5400000" scaled="0"/>
                </a:gradFill>
              </a:defRPr>
            </a:lvl4pPr>
            <a:lvl5pPr marL="1459896" indent="-256999">
              <a:buClrTx/>
              <a:buSzPct val="70000"/>
              <a:buFont typeface="Wingdings" pitchFamily="2" charset="2"/>
              <a:buChar char="§"/>
              <a:defRPr>
                <a:gradFill>
                  <a:gsLst>
                    <a:gs pos="0">
                      <a:schemeClr val="bg1"/>
                    </a:gs>
                    <a:gs pos="86000">
                      <a:schemeClr val="bg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845139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Title Slide">
    <p:bg bwMode="black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0" y="1791"/>
            <a:ext cx="9144000" cy="5141711"/>
          </a:xfrm>
          <a:prstGeom prst="rect">
            <a:avLst/>
          </a:prstGeom>
        </p:spPr>
      </p:pic>
      <p:sp>
        <p:nvSpPr>
          <p:cNvPr id="8" name="Rectangle 7"/>
          <p:cNvSpPr/>
          <p:nvPr userDrawn="1"/>
        </p:nvSpPr>
        <p:spPr bwMode="gray">
          <a:xfrm>
            <a:off x="315378" y="1594247"/>
            <a:ext cx="4803091" cy="27432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4" tIns="109666" rIns="137084" bIns="109666" numCol="1" spcCol="0" rtlCol="0" fromWordArt="0" anchor="t" anchorCtr="0" forceAA="0" compatLnSpc="1">
            <a:prstTxWarp prst="textNoShape">
              <a:avLst/>
            </a:prstTxWarp>
            <a:noAutofit/>
          </a:bodyPr>
          <a:lstStyle/>
          <a:p>
            <a:pPr algn="ctr" defTabSz="698903"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376850" y="1623654"/>
            <a:ext cx="4803042" cy="1904319"/>
          </a:xfrm>
          <a:noFill/>
        </p:spPr>
        <p:txBody>
          <a:bodyPr lIns="109681" tIns="68554" rIns="109681" bIns="68554" anchor="t" anchorCtr="0">
            <a:normAutofit/>
          </a:bodyPr>
          <a:lstStyle>
            <a:lvl1pPr>
              <a:defRPr sz="4118" spc="-75" baseline="0">
                <a:gradFill>
                  <a:gsLst>
                    <a:gs pos="5833">
                      <a:srgbClr val="FFFFFF"/>
                    </a:gs>
                    <a:gs pos="18000">
                      <a:srgbClr val="FFFFFF"/>
                    </a:gs>
                  </a:gsLst>
                  <a:lin ang="5400000" scaled="0"/>
                </a:gradFill>
              </a:defRPr>
            </a:lvl1pPr>
          </a:lstStyle>
          <a:p>
            <a:r>
              <a:rPr lang="en-US" dirty="0"/>
              <a:t>Presentation title</a:t>
            </a:r>
          </a:p>
        </p:txBody>
      </p:sp>
      <p:sp>
        <p:nvSpPr>
          <p:cNvPr id="11" name="Text Placeholder 2"/>
          <p:cNvSpPr>
            <a:spLocks noGrp="1"/>
          </p:cNvSpPr>
          <p:nvPr>
            <p:ph type="body" sz="quarter" idx="14" hasCustomPrompt="1"/>
          </p:nvPr>
        </p:nvSpPr>
        <p:spPr bwMode="ltGray">
          <a:xfrm>
            <a:off x="476605" y="3466563"/>
            <a:ext cx="4662332" cy="840185"/>
          </a:xfrm>
        </p:spPr>
        <p:txBody>
          <a:bodyPr tIns="82261" bIns="82261" anchor="b">
            <a:noAutofit/>
          </a:bodyPr>
          <a:lstStyle>
            <a:lvl1pPr marL="0" indent="0">
              <a:lnSpc>
                <a:spcPct val="100000"/>
              </a:lnSpc>
              <a:spcBef>
                <a:spcPts val="0"/>
              </a:spcBef>
              <a:buNone/>
              <a:defRPr sz="2132" baseline="0">
                <a:gradFill>
                  <a:gsLst>
                    <a:gs pos="1250">
                      <a:srgbClr val="FFFFFF"/>
                    </a:gs>
                    <a:gs pos="99000">
                      <a:srgbClr val="FFFFFF"/>
                    </a:gs>
                  </a:gsLst>
                  <a:lin ang="5400000" scaled="0"/>
                </a:gradFill>
              </a:defRPr>
            </a:lvl1pPr>
          </a:lstStyle>
          <a:p>
            <a:pPr lvl="0"/>
            <a:r>
              <a:rPr lang="en-US" dirty="0"/>
              <a:t>Speaker Name</a:t>
            </a:r>
            <a:br>
              <a:rPr lang="en-US" dirty="0"/>
            </a:br>
            <a:r>
              <a:rPr lang="en-US" dirty="0"/>
              <a:t>Date</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3338534" y="3994549"/>
            <a:ext cx="1558272" cy="216242"/>
          </a:xfrm>
          <a:prstGeom prst="rect">
            <a:avLst/>
          </a:prstGeom>
        </p:spPr>
      </p:pic>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566013" y="51203"/>
            <a:ext cx="1489400" cy="547724"/>
          </a:xfrm>
          <a:prstGeom prst="rect">
            <a:avLst/>
          </a:prstGeom>
        </p:spPr>
      </p:pic>
    </p:spTree>
    <p:extLst>
      <p:ext uri="{BB962C8B-B14F-4D97-AF65-F5344CB8AC3E}">
        <p14:creationId xmlns:p14="http://schemas.microsoft.com/office/powerpoint/2010/main" val="262513314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6973" t="87282"/>
          <a:stretch/>
        </p:blipFill>
        <p:spPr>
          <a:xfrm>
            <a:off x="7038487" y="4489398"/>
            <a:ext cx="2105609" cy="654130"/>
          </a:xfrm>
          <a:prstGeom prst="rect">
            <a:avLst/>
          </a:prstGeom>
        </p:spPr>
      </p:pic>
    </p:spTree>
    <p:extLst>
      <p:ext uri="{BB962C8B-B14F-4D97-AF65-F5344CB8AC3E}">
        <p14:creationId xmlns:p14="http://schemas.microsoft.com/office/powerpoint/2010/main" val="4163531422"/>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Title Slide">
    <p:bg bwMode="black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t="14430" b="1097"/>
          <a:stretch/>
        </p:blipFill>
        <p:spPr>
          <a:xfrm>
            <a:off x="0" y="-1"/>
            <a:ext cx="9144000" cy="5143501"/>
          </a:xfrm>
          <a:prstGeom prst="rect">
            <a:avLst/>
          </a:prstGeom>
        </p:spPr>
      </p:pic>
      <p:sp>
        <p:nvSpPr>
          <p:cNvPr id="8" name="Rectangle 7"/>
          <p:cNvSpPr/>
          <p:nvPr userDrawn="1"/>
        </p:nvSpPr>
        <p:spPr bwMode="gray">
          <a:xfrm>
            <a:off x="315370" y="1594247"/>
            <a:ext cx="4256630" cy="27432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4" tIns="109666" rIns="137084" bIns="109666" numCol="1" spcCol="0" rtlCol="0" fromWordArt="0" anchor="t" anchorCtr="0" forceAA="0" compatLnSpc="1">
            <a:prstTxWarp prst="textNoShape">
              <a:avLst/>
            </a:prstTxWarp>
            <a:noAutofit/>
          </a:bodyPr>
          <a:lstStyle/>
          <a:p>
            <a:pPr algn="ctr" defTabSz="698903"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376853" y="1623654"/>
            <a:ext cx="4195150" cy="1904319"/>
          </a:xfrm>
          <a:noFill/>
        </p:spPr>
        <p:txBody>
          <a:bodyPr lIns="109681" tIns="68554" rIns="109681" bIns="68554" anchor="t" anchorCtr="0">
            <a:normAutofit/>
          </a:bodyPr>
          <a:lstStyle>
            <a:lvl1pPr>
              <a:defRPr sz="4118" spc="-75" baseline="0">
                <a:gradFill>
                  <a:gsLst>
                    <a:gs pos="5833">
                      <a:srgbClr val="FFFFFF"/>
                    </a:gs>
                    <a:gs pos="18000">
                      <a:srgbClr val="FFFFFF"/>
                    </a:gs>
                  </a:gsLst>
                  <a:lin ang="5400000" scaled="0"/>
                </a:gradFill>
              </a:defRPr>
            </a:lvl1pPr>
          </a:lstStyle>
          <a:p>
            <a:r>
              <a:rPr lang="en-US" dirty="0"/>
              <a:t>Presentation title</a:t>
            </a:r>
          </a:p>
        </p:txBody>
      </p:sp>
      <p:sp>
        <p:nvSpPr>
          <p:cNvPr id="11" name="Text Placeholder 2"/>
          <p:cNvSpPr>
            <a:spLocks noGrp="1"/>
          </p:cNvSpPr>
          <p:nvPr>
            <p:ph type="body" sz="quarter" idx="14" hasCustomPrompt="1"/>
          </p:nvPr>
        </p:nvSpPr>
        <p:spPr bwMode="ltGray">
          <a:xfrm>
            <a:off x="476613" y="3466563"/>
            <a:ext cx="4072249" cy="840185"/>
          </a:xfrm>
        </p:spPr>
        <p:txBody>
          <a:bodyPr tIns="82261" bIns="82261" anchor="b">
            <a:noAutofit/>
          </a:bodyPr>
          <a:lstStyle>
            <a:lvl1pPr marL="0" indent="0">
              <a:lnSpc>
                <a:spcPct val="100000"/>
              </a:lnSpc>
              <a:spcBef>
                <a:spcPts val="0"/>
              </a:spcBef>
              <a:buNone/>
              <a:defRPr sz="2132" baseline="0">
                <a:gradFill>
                  <a:gsLst>
                    <a:gs pos="1250">
                      <a:srgbClr val="FFFFFF"/>
                    </a:gs>
                    <a:gs pos="99000">
                      <a:srgbClr val="FFFFFF"/>
                    </a:gs>
                  </a:gsLst>
                  <a:lin ang="5400000" scaled="0"/>
                </a:gradFill>
              </a:defRPr>
            </a:lvl1pPr>
          </a:lstStyle>
          <a:p>
            <a:pPr lvl="0"/>
            <a:r>
              <a:rPr lang="en-US" dirty="0"/>
              <a:t>Speaker Name</a:t>
            </a:r>
            <a:br>
              <a:rPr lang="en-US" dirty="0"/>
            </a:br>
            <a:r>
              <a:rPr lang="en-US" dirty="0"/>
              <a:t>Date</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2802613" y="3994549"/>
            <a:ext cx="1558272" cy="216242"/>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0305" y="51203"/>
            <a:ext cx="1489400" cy="547724"/>
          </a:xfrm>
          <a:prstGeom prst="rect">
            <a:avLst/>
          </a:prstGeom>
        </p:spPr>
      </p:pic>
    </p:spTree>
    <p:extLst>
      <p:ext uri="{BB962C8B-B14F-4D97-AF65-F5344CB8AC3E}">
        <p14:creationId xmlns:p14="http://schemas.microsoft.com/office/powerpoint/2010/main" val="221698523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rotWithShape="1">
          <a:blip r:embed="rId3">
            <a:extLst>
              <a:ext uri="{28A0092B-C50C-407E-A947-70E740481C1C}">
                <a14:useLocalDpi xmlns:a14="http://schemas.microsoft.com/office/drawing/2010/main"/>
              </a:ext>
            </a:extLst>
          </a:blip>
          <a:srcRect l="12974" b="9568"/>
          <a:stretch/>
        </p:blipFill>
        <p:spPr bwMode="auto">
          <a:xfrm flipH="1">
            <a:off x="-11908" y="-207714"/>
            <a:ext cx="9155909" cy="535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bwMode="gray">
          <a:xfrm>
            <a:off x="315370" y="1594247"/>
            <a:ext cx="4256630" cy="27432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4" tIns="109666" rIns="137084" bIns="109666" numCol="1" spcCol="0" rtlCol="0" fromWordArt="0" anchor="t" anchorCtr="0" forceAA="0" compatLnSpc="1">
            <a:prstTxWarp prst="textNoShape">
              <a:avLst/>
            </a:prstTxWarp>
            <a:noAutofit/>
          </a:bodyPr>
          <a:lstStyle/>
          <a:p>
            <a:pPr algn="ctr" defTabSz="698903"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bwMode="ltGray">
          <a:xfrm>
            <a:off x="376853" y="1623654"/>
            <a:ext cx="4195150" cy="1904319"/>
          </a:xfrm>
          <a:noFill/>
        </p:spPr>
        <p:txBody>
          <a:bodyPr lIns="109681" tIns="68554" rIns="109681" bIns="68554" anchor="t" anchorCtr="0">
            <a:normAutofit/>
          </a:bodyPr>
          <a:lstStyle>
            <a:lvl1pPr>
              <a:defRPr sz="4118" spc="-75" baseline="0">
                <a:gradFill>
                  <a:gsLst>
                    <a:gs pos="5833">
                      <a:srgbClr val="FFFFFF"/>
                    </a:gs>
                    <a:gs pos="18000">
                      <a:srgbClr val="FFFFFF"/>
                    </a:gs>
                  </a:gsLst>
                  <a:lin ang="5400000" scaled="0"/>
                </a:gradFill>
              </a:defRPr>
            </a:lvl1pPr>
          </a:lstStyle>
          <a:p>
            <a:r>
              <a:rPr lang="en-US" dirty="0"/>
              <a:t>Presentation title</a:t>
            </a:r>
          </a:p>
        </p:txBody>
      </p:sp>
      <p:sp>
        <p:nvSpPr>
          <p:cNvPr id="10" name="Text Placeholder 2"/>
          <p:cNvSpPr>
            <a:spLocks noGrp="1"/>
          </p:cNvSpPr>
          <p:nvPr>
            <p:ph type="body" sz="quarter" idx="14" hasCustomPrompt="1"/>
          </p:nvPr>
        </p:nvSpPr>
        <p:spPr bwMode="ltGray">
          <a:xfrm>
            <a:off x="476613" y="3466563"/>
            <a:ext cx="4072249" cy="840185"/>
          </a:xfrm>
        </p:spPr>
        <p:txBody>
          <a:bodyPr tIns="82261" bIns="82261" anchor="b">
            <a:noAutofit/>
          </a:bodyPr>
          <a:lstStyle>
            <a:lvl1pPr marL="0" indent="0">
              <a:lnSpc>
                <a:spcPct val="100000"/>
              </a:lnSpc>
              <a:spcBef>
                <a:spcPts val="0"/>
              </a:spcBef>
              <a:buNone/>
              <a:defRPr sz="2132" baseline="0">
                <a:gradFill>
                  <a:gsLst>
                    <a:gs pos="1250">
                      <a:srgbClr val="FFFFFF"/>
                    </a:gs>
                    <a:gs pos="99000">
                      <a:srgbClr val="FFFFFF"/>
                    </a:gs>
                  </a:gsLst>
                  <a:lin ang="5400000" scaled="0"/>
                </a:gradFill>
              </a:defRPr>
            </a:lvl1pPr>
          </a:lstStyle>
          <a:p>
            <a:pPr lvl="0"/>
            <a:r>
              <a:rPr lang="en-US" dirty="0"/>
              <a:t>Speaker Name</a:t>
            </a:r>
            <a:br>
              <a:rPr lang="en-US" dirty="0"/>
            </a:br>
            <a:r>
              <a:rPr lang="en-US" dirty="0"/>
              <a:t>Date</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2802613" y="3994549"/>
            <a:ext cx="1558272" cy="216242"/>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0306" y="51204"/>
            <a:ext cx="1264208" cy="464909"/>
          </a:xfrm>
          <a:prstGeom prst="rect">
            <a:avLst/>
          </a:prstGeom>
        </p:spPr>
      </p:pic>
    </p:spTree>
    <p:extLst>
      <p:ext uri="{BB962C8B-B14F-4D97-AF65-F5344CB8AC3E}">
        <p14:creationId xmlns:p14="http://schemas.microsoft.com/office/powerpoint/2010/main" val="3125491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rotWithShape="1">
          <a:blip r:embed="rId3">
            <a:extLst>
              <a:ext uri="{28A0092B-C50C-407E-A947-70E740481C1C}">
                <a14:useLocalDpi xmlns:a14="http://schemas.microsoft.com/office/drawing/2010/main"/>
              </a:ext>
            </a:extLst>
          </a:blip>
          <a:srcRect t="10011" b="160"/>
          <a:stretch/>
        </p:blipFill>
        <p:spPr bwMode="auto">
          <a:xfrm flipH="1">
            <a:off x="-11910" y="1"/>
            <a:ext cx="9155909" cy="462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rotWithShape="1">
          <a:blip r:embed="rId3">
            <a:extLst>
              <a:ext uri="{28A0092B-C50C-407E-A947-70E740481C1C}">
                <a14:useLocalDpi xmlns:a14="http://schemas.microsoft.com/office/drawing/2010/main"/>
              </a:ext>
            </a:extLst>
          </a:blip>
          <a:srcRect t="93753" b="159"/>
          <a:stretch/>
        </p:blipFill>
        <p:spPr bwMode="auto">
          <a:xfrm flipH="1">
            <a:off x="-11910" y="4476923"/>
            <a:ext cx="9155909" cy="6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hasCustomPrompt="1"/>
          </p:nvPr>
        </p:nvSpPr>
        <p:spPr bwMode="ltGray">
          <a:xfrm>
            <a:off x="89877" y="3946841"/>
            <a:ext cx="4195150" cy="611890"/>
          </a:xfrm>
          <a:noFill/>
        </p:spPr>
        <p:txBody>
          <a:bodyPr lIns="109681" tIns="68554" rIns="109681" bIns="68554" anchor="t" anchorCtr="0">
            <a:normAutofit/>
          </a:bodyPr>
          <a:lstStyle>
            <a:lvl1pPr>
              <a:defRPr sz="4118" spc="-75" baseline="0">
                <a:solidFill>
                  <a:schemeClr val="tx1">
                    <a:lumMod val="90000"/>
                    <a:lumOff val="10000"/>
                  </a:schemeClr>
                </a:solidFill>
              </a:defRPr>
            </a:lvl1pPr>
          </a:lstStyle>
          <a:p>
            <a:r>
              <a:rPr lang="en-US" dirty="0"/>
              <a:t>Presentation title</a:t>
            </a:r>
          </a:p>
        </p:txBody>
      </p:sp>
      <p:sp>
        <p:nvSpPr>
          <p:cNvPr id="10" name="Text Placeholder 2"/>
          <p:cNvSpPr>
            <a:spLocks noGrp="1"/>
          </p:cNvSpPr>
          <p:nvPr>
            <p:ph type="body" sz="quarter" idx="14" hasCustomPrompt="1"/>
          </p:nvPr>
        </p:nvSpPr>
        <p:spPr bwMode="ltGray">
          <a:xfrm>
            <a:off x="189636" y="4588992"/>
            <a:ext cx="4072249" cy="503978"/>
          </a:xfrm>
        </p:spPr>
        <p:txBody>
          <a:bodyPr tIns="82261" bIns="82261" anchor="b">
            <a:noAutofit/>
          </a:bodyPr>
          <a:lstStyle>
            <a:lvl1pPr marL="0" indent="0">
              <a:lnSpc>
                <a:spcPct val="100000"/>
              </a:lnSpc>
              <a:spcBef>
                <a:spcPts val="0"/>
              </a:spcBef>
              <a:buNone/>
              <a:defRPr sz="1471" baseline="0">
                <a:solidFill>
                  <a:schemeClr val="tx1">
                    <a:lumMod val="90000"/>
                    <a:lumOff val="10000"/>
                  </a:schemeClr>
                </a:solidFill>
                <a:latin typeface="Segoe UI" pitchFamily="34" charset="0"/>
                <a:ea typeface="Segoe UI" pitchFamily="34" charset="0"/>
                <a:cs typeface="Segoe UI" pitchFamily="34" charset="0"/>
              </a:defRPr>
            </a:lvl1pPr>
          </a:lstStyle>
          <a:p>
            <a:pPr lvl="0"/>
            <a:r>
              <a:rPr lang="en-US" dirty="0"/>
              <a:t>Speaker Name</a:t>
            </a:r>
            <a:br>
              <a:rPr lang="en-US" dirty="0"/>
            </a:br>
            <a:r>
              <a:rPr lang="en-US" dirty="0"/>
              <a:t>Date</a:t>
            </a: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81564" y="106232"/>
            <a:ext cx="948156" cy="348682"/>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33592" y="4739599"/>
            <a:ext cx="1008479" cy="142096"/>
          </a:xfrm>
          <a:prstGeom prst="rect">
            <a:avLst/>
          </a:prstGeom>
        </p:spPr>
      </p:pic>
    </p:spTree>
    <p:extLst>
      <p:ext uri="{BB962C8B-B14F-4D97-AF65-F5344CB8AC3E}">
        <p14:creationId xmlns:p14="http://schemas.microsoft.com/office/powerpoint/2010/main" val="14840886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t="11535" b="4258"/>
          <a:stretch/>
        </p:blipFill>
        <p:spPr>
          <a:xfrm>
            <a:off x="-11910" y="1"/>
            <a:ext cx="9155909" cy="5144372"/>
          </a:xfrm>
          <a:prstGeom prst="rect">
            <a:avLst/>
          </a:prstGeom>
          <a:noFill/>
          <a:ln>
            <a:noFill/>
          </a:ln>
        </p:spPr>
      </p:pic>
      <p:sp>
        <p:nvSpPr>
          <p:cNvPr id="16" name="Rectangle 15"/>
          <p:cNvSpPr/>
          <p:nvPr userDrawn="1"/>
        </p:nvSpPr>
        <p:spPr bwMode="auto">
          <a:xfrm rot="5400000">
            <a:off x="3672410" y="-3684321"/>
            <a:ext cx="1787267" cy="9155909"/>
          </a:xfrm>
          <a:prstGeom prst="rect">
            <a:avLst/>
          </a:prstGeom>
          <a:gradFill flip="none" rotWithShape="1">
            <a:gsLst>
              <a:gs pos="6000">
                <a:schemeClr val="bg1"/>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cs typeface="Segoe UI Light" panose="020B0502040204020203" pitchFamily="34" charset="0"/>
            </a:endParaRPr>
          </a:p>
        </p:txBody>
      </p:sp>
      <p:sp>
        <p:nvSpPr>
          <p:cNvPr id="12" name="Rectangle 11"/>
          <p:cNvSpPr/>
          <p:nvPr userDrawn="1"/>
        </p:nvSpPr>
        <p:spPr bwMode="auto">
          <a:xfrm rot="16200000">
            <a:off x="3803812" y="-179318"/>
            <a:ext cx="1524464" cy="9155909"/>
          </a:xfrm>
          <a:prstGeom prst="rect">
            <a:avLst/>
          </a:prstGeom>
          <a:gradFill flip="none" rotWithShape="1">
            <a:gsLst>
              <a:gs pos="6000">
                <a:srgbClr val="000000">
                  <a:alpha val="88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cs typeface="Segoe UI Light" panose="020B0502040204020203" pitchFamily="34" charset="0"/>
            </a:endParaRPr>
          </a:p>
        </p:txBody>
      </p:sp>
      <p:sp>
        <p:nvSpPr>
          <p:cNvPr id="8" name="Title 1"/>
          <p:cNvSpPr>
            <a:spLocks noGrp="1"/>
          </p:cNvSpPr>
          <p:nvPr>
            <p:ph type="title" hasCustomPrompt="1"/>
          </p:nvPr>
        </p:nvSpPr>
        <p:spPr bwMode="ltGray">
          <a:xfrm>
            <a:off x="89877" y="3946841"/>
            <a:ext cx="8179877" cy="611890"/>
          </a:xfrm>
          <a:noFill/>
        </p:spPr>
        <p:txBody>
          <a:bodyPr lIns="109681" tIns="68554" rIns="109681" bIns="68554" anchor="t" anchorCtr="0">
            <a:normAutofit/>
          </a:bodyPr>
          <a:lstStyle>
            <a:lvl1pPr>
              <a:defRPr sz="2941" spc="-75" baseline="0">
                <a:solidFill>
                  <a:schemeClr val="bg1"/>
                </a:solidFill>
              </a:defRPr>
            </a:lvl1pPr>
          </a:lstStyle>
          <a:p>
            <a:r>
              <a:rPr lang="en-US" dirty="0"/>
              <a:t>Presentation title</a:t>
            </a:r>
          </a:p>
        </p:txBody>
      </p:sp>
      <p:sp>
        <p:nvSpPr>
          <p:cNvPr id="10" name="Text Placeholder 2"/>
          <p:cNvSpPr>
            <a:spLocks noGrp="1"/>
          </p:cNvSpPr>
          <p:nvPr>
            <p:ph type="body" sz="quarter" idx="14" hasCustomPrompt="1"/>
          </p:nvPr>
        </p:nvSpPr>
        <p:spPr bwMode="ltGray">
          <a:xfrm>
            <a:off x="189636" y="4588992"/>
            <a:ext cx="4072249" cy="503978"/>
          </a:xfrm>
        </p:spPr>
        <p:txBody>
          <a:bodyPr tIns="82261" bIns="82261" anchor="b">
            <a:noAutofit/>
          </a:bodyPr>
          <a:lstStyle>
            <a:lvl1pPr marL="0" indent="0">
              <a:lnSpc>
                <a:spcPct val="100000"/>
              </a:lnSpc>
              <a:spcBef>
                <a:spcPts val="0"/>
              </a:spcBef>
              <a:buNone/>
              <a:defRPr sz="1471" baseline="0">
                <a:solidFill>
                  <a:schemeClr val="bg1"/>
                </a:solidFill>
                <a:latin typeface="Segoe UI" pitchFamily="34" charset="0"/>
                <a:ea typeface="Segoe UI" pitchFamily="34" charset="0"/>
                <a:cs typeface="Segoe UI" pitchFamily="34" charset="0"/>
              </a:defRPr>
            </a:lvl1pPr>
          </a:lstStyle>
          <a:p>
            <a:pPr lvl="0"/>
            <a:r>
              <a:rPr lang="en-US" dirty="0"/>
              <a:t>Speaker Name</a:t>
            </a:r>
            <a:br>
              <a:rPr lang="en-US" dirty="0"/>
            </a:br>
            <a:r>
              <a:rPr lang="en-US" dirty="0"/>
              <a:t>Date</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7933593" y="4673184"/>
            <a:ext cx="1008479" cy="139946"/>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1564" y="106232"/>
            <a:ext cx="948156" cy="348682"/>
          </a:xfrm>
          <a:prstGeom prst="rect">
            <a:avLst/>
          </a:prstGeom>
        </p:spPr>
      </p:pic>
    </p:spTree>
    <p:extLst>
      <p:ext uri="{BB962C8B-B14F-4D97-AF65-F5344CB8AC3E}">
        <p14:creationId xmlns:p14="http://schemas.microsoft.com/office/powerpoint/2010/main" val="2481352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a:ext>
            </a:extLst>
          </a:blip>
          <a:srcRect t="2752" b="8407"/>
          <a:stretch/>
        </p:blipFill>
        <p:spPr>
          <a:xfrm>
            <a:off x="8" y="0"/>
            <a:ext cx="9143999" cy="5143500"/>
          </a:xfrm>
          <a:prstGeom prst="rect">
            <a:avLst/>
          </a:prstGeom>
        </p:spPr>
      </p:pic>
      <p:sp>
        <p:nvSpPr>
          <p:cNvPr id="12" name="Rectangle 11"/>
          <p:cNvSpPr/>
          <p:nvPr userDrawn="1"/>
        </p:nvSpPr>
        <p:spPr bwMode="auto">
          <a:xfrm rot="16200000">
            <a:off x="3775796" y="-207335"/>
            <a:ext cx="1580498" cy="9155909"/>
          </a:xfrm>
          <a:prstGeom prst="rect">
            <a:avLst/>
          </a:prstGeom>
          <a:gradFill flip="none" rotWithShape="1">
            <a:gsLst>
              <a:gs pos="6000">
                <a:srgbClr val="000000">
                  <a:alpha val="61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cs typeface="Segoe UI Light" panose="020B0502040204020203" pitchFamily="34" charset="0"/>
            </a:endParaRPr>
          </a:p>
        </p:txBody>
      </p:sp>
      <p:sp>
        <p:nvSpPr>
          <p:cNvPr id="8" name="Title 1"/>
          <p:cNvSpPr>
            <a:spLocks noGrp="1"/>
          </p:cNvSpPr>
          <p:nvPr>
            <p:ph type="title" hasCustomPrompt="1"/>
          </p:nvPr>
        </p:nvSpPr>
        <p:spPr bwMode="ltGray">
          <a:xfrm>
            <a:off x="89877" y="3946841"/>
            <a:ext cx="8179877" cy="611890"/>
          </a:xfrm>
          <a:noFill/>
        </p:spPr>
        <p:txBody>
          <a:bodyPr lIns="109681" tIns="68554" rIns="109681" bIns="68554" anchor="t" anchorCtr="0">
            <a:normAutofit/>
          </a:bodyPr>
          <a:lstStyle>
            <a:lvl1pPr>
              <a:defRPr sz="2941" spc="-75" baseline="0">
                <a:solidFill>
                  <a:schemeClr val="bg1"/>
                </a:solidFill>
              </a:defRPr>
            </a:lvl1pPr>
          </a:lstStyle>
          <a:p>
            <a:r>
              <a:rPr lang="en-US" dirty="0"/>
              <a:t>Presentation title</a:t>
            </a:r>
          </a:p>
        </p:txBody>
      </p:sp>
      <p:sp>
        <p:nvSpPr>
          <p:cNvPr id="10" name="Text Placeholder 2"/>
          <p:cNvSpPr>
            <a:spLocks noGrp="1"/>
          </p:cNvSpPr>
          <p:nvPr>
            <p:ph type="body" sz="quarter" idx="14" hasCustomPrompt="1"/>
          </p:nvPr>
        </p:nvSpPr>
        <p:spPr bwMode="ltGray">
          <a:xfrm>
            <a:off x="189636" y="4588992"/>
            <a:ext cx="4072249" cy="503978"/>
          </a:xfrm>
        </p:spPr>
        <p:txBody>
          <a:bodyPr tIns="82261" bIns="82261" anchor="b">
            <a:noAutofit/>
          </a:bodyPr>
          <a:lstStyle>
            <a:lvl1pPr marL="0" indent="0">
              <a:lnSpc>
                <a:spcPct val="100000"/>
              </a:lnSpc>
              <a:spcBef>
                <a:spcPts val="0"/>
              </a:spcBef>
              <a:buNone/>
              <a:defRPr sz="1471" baseline="0">
                <a:solidFill>
                  <a:schemeClr val="bg1"/>
                </a:solidFill>
                <a:latin typeface="Segoe UI" pitchFamily="34" charset="0"/>
                <a:ea typeface="Segoe UI" pitchFamily="34" charset="0"/>
                <a:cs typeface="Segoe UI" pitchFamily="34" charset="0"/>
              </a:defRPr>
            </a:lvl1pPr>
          </a:lstStyle>
          <a:p>
            <a:pPr lvl="0"/>
            <a:r>
              <a:rPr lang="en-US" dirty="0"/>
              <a:t>Speaker Name</a:t>
            </a:r>
            <a:br>
              <a:rPr lang="en-US" dirty="0"/>
            </a:br>
            <a:r>
              <a:rPr lang="en-US" dirty="0"/>
              <a:t>Date</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7933593" y="4673184"/>
            <a:ext cx="1008479" cy="139946"/>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1564" y="106232"/>
            <a:ext cx="948156" cy="348682"/>
          </a:xfrm>
          <a:prstGeom prst="rect">
            <a:avLst/>
          </a:prstGeom>
        </p:spPr>
      </p:pic>
    </p:spTree>
    <p:extLst>
      <p:ext uri="{BB962C8B-B14F-4D97-AF65-F5344CB8AC3E}">
        <p14:creationId xmlns:p14="http://schemas.microsoft.com/office/powerpoint/2010/main" val="2377078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9144000" cy="5160869"/>
          </a:xfrm>
          <a:prstGeom prst="rect">
            <a:avLst/>
          </a:prstGeom>
        </p:spPr>
      </p:pic>
      <p:sp>
        <p:nvSpPr>
          <p:cNvPr id="11" name="Rectangle 10"/>
          <p:cNvSpPr/>
          <p:nvPr userDrawn="1"/>
        </p:nvSpPr>
        <p:spPr bwMode="auto">
          <a:xfrm>
            <a:off x="7090" y="-10037"/>
            <a:ext cx="3724511" cy="5170905"/>
          </a:xfrm>
          <a:prstGeom prst="rect">
            <a:avLst/>
          </a:prstGeom>
          <a:gradFill flip="none" rotWithShape="1">
            <a:gsLst>
              <a:gs pos="10000">
                <a:srgbClr val="001726">
                  <a:alpha val="54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cs typeface="Segoe UI Light" panose="020B0502040204020203" pitchFamily="34" charset="0"/>
            </a:endParaRPr>
          </a:p>
        </p:txBody>
      </p:sp>
      <p:sp>
        <p:nvSpPr>
          <p:cNvPr id="12" name="Rectangle 11"/>
          <p:cNvSpPr/>
          <p:nvPr userDrawn="1"/>
        </p:nvSpPr>
        <p:spPr bwMode="auto">
          <a:xfrm rot="16200000">
            <a:off x="3467608" y="-515525"/>
            <a:ext cx="2196878" cy="9155909"/>
          </a:xfrm>
          <a:prstGeom prst="rect">
            <a:avLst/>
          </a:prstGeom>
          <a:gradFill flip="none" rotWithShape="1">
            <a:gsLst>
              <a:gs pos="10000">
                <a:srgbClr val="001726">
                  <a:alpha val="90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cs typeface="Segoe UI Light" panose="020B0502040204020203" pitchFamily="34" charset="0"/>
            </a:endParaRPr>
          </a:p>
        </p:txBody>
      </p:sp>
      <p:sp>
        <p:nvSpPr>
          <p:cNvPr id="8" name="Title 1"/>
          <p:cNvSpPr>
            <a:spLocks noGrp="1"/>
          </p:cNvSpPr>
          <p:nvPr>
            <p:ph type="title" hasCustomPrompt="1"/>
          </p:nvPr>
        </p:nvSpPr>
        <p:spPr bwMode="ltGray">
          <a:xfrm>
            <a:off x="89877" y="3946841"/>
            <a:ext cx="8179877" cy="611890"/>
          </a:xfrm>
          <a:noFill/>
        </p:spPr>
        <p:txBody>
          <a:bodyPr lIns="109681" tIns="68554" rIns="109681" bIns="68554" anchor="t" anchorCtr="0">
            <a:normAutofit/>
          </a:bodyPr>
          <a:lstStyle>
            <a:lvl1pPr>
              <a:defRPr sz="2941" spc="-75" baseline="0">
                <a:solidFill>
                  <a:schemeClr val="bg1"/>
                </a:solidFill>
              </a:defRPr>
            </a:lvl1pPr>
          </a:lstStyle>
          <a:p>
            <a:r>
              <a:rPr lang="en-US" dirty="0"/>
              <a:t>Presentation title</a:t>
            </a:r>
          </a:p>
        </p:txBody>
      </p:sp>
      <p:sp>
        <p:nvSpPr>
          <p:cNvPr id="10" name="Text Placeholder 2"/>
          <p:cNvSpPr>
            <a:spLocks noGrp="1"/>
          </p:cNvSpPr>
          <p:nvPr>
            <p:ph type="body" sz="quarter" idx="14" hasCustomPrompt="1"/>
          </p:nvPr>
        </p:nvSpPr>
        <p:spPr bwMode="ltGray">
          <a:xfrm>
            <a:off x="189636" y="4588992"/>
            <a:ext cx="4072249" cy="503978"/>
          </a:xfrm>
        </p:spPr>
        <p:txBody>
          <a:bodyPr tIns="82261" bIns="82261" anchor="b">
            <a:noAutofit/>
          </a:bodyPr>
          <a:lstStyle>
            <a:lvl1pPr marL="0" indent="0">
              <a:lnSpc>
                <a:spcPct val="100000"/>
              </a:lnSpc>
              <a:spcBef>
                <a:spcPts val="0"/>
              </a:spcBef>
              <a:buNone/>
              <a:defRPr sz="1471" baseline="0">
                <a:solidFill>
                  <a:schemeClr val="bg1"/>
                </a:solidFill>
                <a:latin typeface="Segoe UI" pitchFamily="34" charset="0"/>
                <a:ea typeface="Segoe UI" pitchFamily="34" charset="0"/>
                <a:cs typeface="Segoe UI" pitchFamily="34" charset="0"/>
              </a:defRPr>
            </a:lvl1pPr>
          </a:lstStyle>
          <a:p>
            <a:pPr lvl="0"/>
            <a:r>
              <a:rPr lang="en-US" dirty="0"/>
              <a:t>Speaker Name</a:t>
            </a:r>
            <a:br>
              <a:rPr lang="en-US" dirty="0"/>
            </a:br>
            <a:r>
              <a:rPr lang="en-US" dirty="0"/>
              <a:t>Date</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7933593" y="4673184"/>
            <a:ext cx="1008479" cy="139946"/>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1564" y="106232"/>
            <a:ext cx="948156" cy="348682"/>
          </a:xfrm>
          <a:prstGeom prst="rect">
            <a:avLst/>
          </a:prstGeom>
        </p:spPr>
      </p:pic>
    </p:spTree>
    <p:extLst>
      <p:ext uri="{BB962C8B-B14F-4D97-AF65-F5344CB8AC3E}">
        <p14:creationId xmlns:p14="http://schemas.microsoft.com/office/powerpoint/2010/main" val="37373780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bwMode="gray">
          <a:xfrm>
            <a:off x="315370" y="1594247"/>
            <a:ext cx="4256630" cy="27432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4" tIns="109666" rIns="137084" bIns="109666" numCol="1" spcCol="0" rtlCol="0" fromWordArt="0" anchor="t" anchorCtr="0" forceAA="0" compatLnSpc="1">
            <a:prstTxWarp prst="textNoShape">
              <a:avLst/>
            </a:prstTxWarp>
            <a:noAutofit/>
          </a:bodyPr>
          <a:lstStyle/>
          <a:p>
            <a:pPr algn="ctr" defTabSz="698903"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bwMode="ltGray">
          <a:xfrm>
            <a:off x="376853" y="1623654"/>
            <a:ext cx="4195150" cy="1904319"/>
          </a:xfrm>
          <a:noFill/>
        </p:spPr>
        <p:txBody>
          <a:bodyPr lIns="109681" tIns="68554" rIns="109681" bIns="68554" anchor="t" anchorCtr="0">
            <a:normAutofit/>
          </a:bodyPr>
          <a:lstStyle>
            <a:lvl1pPr>
              <a:defRPr sz="4118" spc="-75"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2"/>
          <p:cNvSpPr>
            <a:spLocks noGrp="1"/>
          </p:cNvSpPr>
          <p:nvPr>
            <p:ph type="body" sz="quarter" idx="14" hasCustomPrompt="1"/>
          </p:nvPr>
        </p:nvSpPr>
        <p:spPr bwMode="ltGray">
          <a:xfrm>
            <a:off x="476613" y="3466563"/>
            <a:ext cx="4072249" cy="840185"/>
          </a:xfrm>
        </p:spPr>
        <p:txBody>
          <a:bodyPr tIns="82261" bIns="82261" anchor="b">
            <a:noAutofit/>
          </a:bodyPr>
          <a:lstStyle>
            <a:lvl1pPr marL="0" indent="0">
              <a:lnSpc>
                <a:spcPct val="100000"/>
              </a:lnSpc>
              <a:spcBef>
                <a:spcPts val="0"/>
              </a:spcBef>
              <a:buNone/>
              <a:defRPr sz="2132" baseline="0">
                <a:gradFill>
                  <a:gsLst>
                    <a:gs pos="1250">
                      <a:srgbClr val="FFFFFF"/>
                    </a:gs>
                    <a:gs pos="99000">
                      <a:srgbClr val="FFFFFF"/>
                    </a:gs>
                  </a:gsLst>
                  <a:lin ang="5400000" scaled="0"/>
                </a:gradFill>
              </a:defRPr>
            </a:lvl1pPr>
          </a:lstStyle>
          <a:p>
            <a:pPr lvl="0"/>
            <a:r>
              <a:rPr lang="en-US" dirty="0"/>
              <a:t>Speaker Name</a:t>
            </a:r>
            <a:br>
              <a:rPr lang="en-US" dirty="0"/>
            </a:br>
            <a:r>
              <a:rPr lang="en-US" dirty="0"/>
              <a:t>Date</a:t>
            </a: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2802613" y="3994549"/>
            <a:ext cx="1558272" cy="216242"/>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0306" y="51204"/>
            <a:ext cx="1264208" cy="464909"/>
          </a:xfrm>
          <a:prstGeom prst="rect">
            <a:avLst/>
          </a:prstGeom>
        </p:spPr>
      </p:pic>
    </p:spTree>
    <p:extLst>
      <p:ext uri="{BB962C8B-B14F-4D97-AF65-F5344CB8AC3E}">
        <p14:creationId xmlns:p14="http://schemas.microsoft.com/office/powerpoint/2010/main" val="8331605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Title Slide">
    <p:bg bwMode="black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a:ext>
            </a:extLst>
          </a:blip>
          <a:srcRect t="2752" b="8407"/>
          <a:stretch/>
        </p:blipFill>
        <p:spPr>
          <a:xfrm>
            <a:off x="8" y="0"/>
            <a:ext cx="9143999" cy="5143500"/>
          </a:xfrm>
          <a:prstGeom prst="rect">
            <a:avLst/>
          </a:prstGeom>
        </p:spPr>
      </p:pic>
      <p:sp>
        <p:nvSpPr>
          <p:cNvPr id="8" name="Rectangle 7"/>
          <p:cNvSpPr/>
          <p:nvPr userDrawn="1"/>
        </p:nvSpPr>
        <p:spPr bwMode="gray">
          <a:xfrm>
            <a:off x="315370" y="1594247"/>
            <a:ext cx="5514258" cy="27432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4" tIns="109666" rIns="137084" bIns="109666" numCol="1" spcCol="0" rtlCol="0" fromWordArt="0" anchor="t" anchorCtr="0" forceAA="0" compatLnSpc="1">
            <a:prstTxWarp prst="textNoShape">
              <a:avLst/>
            </a:prstTxWarp>
            <a:noAutofit/>
          </a:bodyPr>
          <a:lstStyle/>
          <a:p>
            <a:pPr algn="ctr" defTabSz="698903"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376852" y="1623654"/>
            <a:ext cx="5338448" cy="1904319"/>
          </a:xfrm>
          <a:noFill/>
        </p:spPr>
        <p:txBody>
          <a:bodyPr lIns="109681" tIns="68554" rIns="109681" bIns="68554" anchor="t" anchorCtr="0">
            <a:normAutofit/>
          </a:bodyPr>
          <a:lstStyle>
            <a:lvl1pPr>
              <a:defRPr sz="4118" spc="-75" baseline="0">
                <a:gradFill>
                  <a:gsLst>
                    <a:gs pos="5833">
                      <a:srgbClr val="FFFFFF"/>
                    </a:gs>
                    <a:gs pos="18000">
                      <a:srgbClr val="FFFFFF"/>
                    </a:gs>
                  </a:gsLst>
                  <a:lin ang="5400000" scaled="0"/>
                </a:gradFill>
              </a:defRPr>
            </a:lvl1pPr>
          </a:lstStyle>
          <a:p>
            <a:r>
              <a:rPr lang="en-US" dirty="0"/>
              <a:t>Presentation title</a:t>
            </a:r>
          </a:p>
        </p:txBody>
      </p:sp>
      <p:sp>
        <p:nvSpPr>
          <p:cNvPr id="11" name="Text Placeholder 2"/>
          <p:cNvSpPr>
            <a:spLocks noGrp="1"/>
          </p:cNvSpPr>
          <p:nvPr>
            <p:ph type="body" sz="quarter" idx="14" hasCustomPrompt="1"/>
          </p:nvPr>
        </p:nvSpPr>
        <p:spPr bwMode="ltGray">
          <a:xfrm>
            <a:off x="476606" y="3466563"/>
            <a:ext cx="4838538" cy="840185"/>
          </a:xfrm>
        </p:spPr>
        <p:txBody>
          <a:bodyPr tIns="82261" bIns="82261" anchor="b">
            <a:noAutofit/>
          </a:bodyPr>
          <a:lstStyle>
            <a:lvl1pPr marL="0" indent="0">
              <a:lnSpc>
                <a:spcPct val="100000"/>
              </a:lnSpc>
              <a:spcBef>
                <a:spcPts val="0"/>
              </a:spcBef>
              <a:buNone/>
              <a:defRPr sz="2132" baseline="0">
                <a:gradFill>
                  <a:gsLst>
                    <a:gs pos="1250">
                      <a:srgbClr val="FFFFFF"/>
                    </a:gs>
                    <a:gs pos="99000">
                      <a:srgbClr val="FFFFFF"/>
                    </a:gs>
                  </a:gsLst>
                  <a:lin ang="5400000" scaled="0"/>
                </a:gradFill>
              </a:defRPr>
            </a:lvl1pPr>
          </a:lstStyle>
          <a:p>
            <a:pPr lvl="0"/>
            <a:r>
              <a:rPr lang="en-US" dirty="0"/>
              <a:t>Speaker Name</a:t>
            </a:r>
            <a:br>
              <a:rPr lang="en-US" dirty="0"/>
            </a:br>
            <a:r>
              <a:rPr lang="en-US" dirty="0"/>
              <a:t>Date</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4117669" y="3994549"/>
            <a:ext cx="1558272" cy="216242"/>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1984" y="4457702"/>
            <a:ext cx="1489400" cy="547724"/>
          </a:xfrm>
          <a:prstGeom prst="rect">
            <a:avLst/>
          </a:prstGeom>
        </p:spPr>
      </p:pic>
    </p:spTree>
    <p:extLst>
      <p:ext uri="{BB962C8B-B14F-4D97-AF65-F5344CB8AC3E}">
        <p14:creationId xmlns:p14="http://schemas.microsoft.com/office/powerpoint/2010/main" val="206877568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Title Slide">
    <p:bg bwMode="black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a:extLst>
              <a:ext uri="{28A0092B-C50C-407E-A947-70E740481C1C}">
                <a14:useLocalDpi xmlns:a14="http://schemas.microsoft.com/office/drawing/2010/main"/>
              </a:ext>
            </a:extLst>
          </a:blip>
          <a:srcRect t="9742" r="12056" b="18704"/>
          <a:stretch/>
        </p:blipFill>
        <p:spPr>
          <a:xfrm>
            <a:off x="1" y="3"/>
            <a:ext cx="9487887" cy="5143499"/>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1984" y="4457702"/>
            <a:ext cx="1489400" cy="547724"/>
          </a:xfrm>
          <a:prstGeom prst="rect">
            <a:avLst/>
          </a:prstGeom>
        </p:spPr>
      </p:pic>
      <p:sp>
        <p:nvSpPr>
          <p:cNvPr id="10" name="Rectangle 9"/>
          <p:cNvSpPr/>
          <p:nvPr userDrawn="1"/>
        </p:nvSpPr>
        <p:spPr bwMode="gray">
          <a:xfrm>
            <a:off x="315378" y="1594247"/>
            <a:ext cx="4803091" cy="27432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4" tIns="109666" rIns="137084" bIns="109666" numCol="1" spcCol="0" rtlCol="0" fromWordArt="0" anchor="t" anchorCtr="0" forceAA="0" compatLnSpc="1">
            <a:prstTxWarp prst="textNoShape">
              <a:avLst/>
            </a:prstTxWarp>
            <a:noAutofit/>
          </a:bodyPr>
          <a:lstStyle/>
          <a:p>
            <a:pPr algn="ctr" defTabSz="698903"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376850" y="1623654"/>
            <a:ext cx="4803042" cy="1904319"/>
          </a:xfrm>
          <a:noFill/>
        </p:spPr>
        <p:txBody>
          <a:bodyPr lIns="109681" tIns="68554" rIns="109681" bIns="68554" anchor="t" anchorCtr="0">
            <a:normAutofit/>
          </a:bodyPr>
          <a:lstStyle>
            <a:lvl1pPr>
              <a:defRPr sz="4118" spc="-75"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2"/>
          <p:cNvSpPr>
            <a:spLocks noGrp="1"/>
          </p:cNvSpPr>
          <p:nvPr>
            <p:ph type="body" sz="quarter" idx="14" hasCustomPrompt="1"/>
          </p:nvPr>
        </p:nvSpPr>
        <p:spPr bwMode="ltGray">
          <a:xfrm>
            <a:off x="476605" y="3466563"/>
            <a:ext cx="4662332" cy="840185"/>
          </a:xfrm>
        </p:spPr>
        <p:txBody>
          <a:bodyPr tIns="82261" bIns="82261" anchor="b">
            <a:noAutofit/>
          </a:bodyPr>
          <a:lstStyle>
            <a:lvl1pPr marL="0" indent="0">
              <a:lnSpc>
                <a:spcPct val="100000"/>
              </a:lnSpc>
              <a:spcBef>
                <a:spcPts val="0"/>
              </a:spcBef>
              <a:buNone/>
              <a:defRPr sz="2132" baseline="0">
                <a:gradFill>
                  <a:gsLst>
                    <a:gs pos="1250">
                      <a:srgbClr val="FFFFFF"/>
                    </a:gs>
                    <a:gs pos="99000">
                      <a:srgbClr val="FFFFFF"/>
                    </a:gs>
                  </a:gsLst>
                  <a:lin ang="5400000" scaled="0"/>
                </a:gradFill>
              </a:defRPr>
            </a:lvl1pPr>
          </a:lstStyle>
          <a:p>
            <a:pPr lvl="0"/>
            <a:r>
              <a:rPr lang="en-US" dirty="0"/>
              <a:t>Speaker Name</a:t>
            </a:r>
            <a:br>
              <a:rPr lang="en-US" dirty="0"/>
            </a:br>
            <a:r>
              <a:rPr lang="en-US" dirty="0"/>
              <a:t>Date</a:t>
            </a:r>
          </a:p>
        </p:txBody>
      </p:sp>
      <p:pic>
        <p:nvPicPr>
          <p:cNvPr id="17" name="Picture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gray">
          <a:xfrm>
            <a:off x="3338534" y="3994549"/>
            <a:ext cx="1558272" cy="216242"/>
          </a:xfrm>
          <a:prstGeom prst="rect">
            <a:avLst/>
          </a:prstGeom>
        </p:spPr>
      </p:pic>
    </p:spTree>
    <p:extLst>
      <p:ext uri="{BB962C8B-B14F-4D97-AF65-F5344CB8AC3E}">
        <p14:creationId xmlns:p14="http://schemas.microsoft.com/office/powerpoint/2010/main" val="313613118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1">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18648" y="85651"/>
            <a:ext cx="8439602" cy="646424"/>
          </a:xfrm>
          <a:noFill/>
        </p:spPr>
        <p:txBody>
          <a:bodyPr tIns="93232" bIns="93232" anchor="t" anchorCtr="0"/>
          <a:lstStyle>
            <a:lvl1pPr algn="l" defTabSz="685535" rtl="0" eaLnBrk="1" latinLnBrk="0" hangingPunct="1">
              <a:lnSpc>
                <a:spcPct val="90000"/>
              </a:lnSpc>
              <a:spcBef>
                <a:spcPct val="0"/>
              </a:spcBef>
              <a:buNone/>
              <a:defRPr lang="en-US" sz="3308" b="0" kern="1200" cap="none" spc="-75" baseline="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Section title</a:t>
            </a:r>
          </a:p>
        </p:txBody>
      </p:sp>
      <p:sp>
        <p:nvSpPr>
          <p:cNvPr id="5" name="Text Placeholder 4"/>
          <p:cNvSpPr>
            <a:spLocks noGrp="1"/>
          </p:cNvSpPr>
          <p:nvPr>
            <p:ph type="body" sz="quarter" idx="10"/>
          </p:nvPr>
        </p:nvSpPr>
        <p:spPr>
          <a:xfrm>
            <a:off x="398965" y="1047750"/>
            <a:ext cx="7925888" cy="1711238"/>
          </a:xfrm>
        </p:spPr>
        <p:txBody>
          <a:bodyPr/>
          <a:lstStyle>
            <a:lvl1pPr marL="0" indent="0">
              <a:buNone/>
              <a:defRPr sz="2426">
                <a:solidFill>
                  <a:schemeClr val="tx1"/>
                </a:solidFill>
                <a:latin typeface="Segoe UI" pitchFamily="34" charset="0"/>
                <a:cs typeface="Segoe UI" pitchFamily="34" charset="0"/>
              </a:defRPr>
            </a:lvl1pPr>
            <a:lvl2pPr>
              <a:defRPr sz="1618">
                <a:solidFill>
                  <a:schemeClr val="tx1"/>
                </a:solidFill>
                <a:latin typeface="Segoe UI" pitchFamily="34" charset="0"/>
                <a:cs typeface="Segoe UI" pitchFamily="34" charset="0"/>
              </a:defRPr>
            </a:lvl2pPr>
            <a:lvl3pPr>
              <a:defRPr sz="1618">
                <a:solidFill>
                  <a:schemeClr val="tx1"/>
                </a:solidFill>
                <a:latin typeface="Segoe UI" pitchFamily="34" charset="0"/>
                <a:cs typeface="Segoe UI" pitchFamily="34" charset="0"/>
              </a:defRPr>
            </a:lvl3pPr>
            <a:lvl4pPr>
              <a:defRPr sz="1618">
                <a:solidFill>
                  <a:schemeClr val="tx1"/>
                </a:solidFill>
                <a:latin typeface="Segoe UI" pitchFamily="34" charset="0"/>
                <a:cs typeface="Segoe UI" pitchFamily="34" charset="0"/>
              </a:defRPr>
            </a:lvl4pPr>
            <a:lvl5pPr>
              <a:defRPr sz="1618">
                <a:solidFill>
                  <a:schemeClr val="tx1"/>
                </a:soli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8216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6618637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1">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82903" y="85651"/>
            <a:ext cx="8439602" cy="677073"/>
          </a:xfrm>
          <a:noFill/>
        </p:spPr>
        <p:txBody>
          <a:bodyPr tIns="93232" bIns="93232" anchor="t" anchorCtr="0"/>
          <a:lstStyle>
            <a:lvl1pPr algn="l" defTabSz="685535" rtl="0" eaLnBrk="1" latinLnBrk="0" hangingPunct="1">
              <a:lnSpc>
                <a:spcPct val="90000"/>
              </a:lnSpc>
              <a:spcBef>
                <a:spcPct val="0"/>
              </a:spcBef>
              <a:buNone/>
              <a:defRPr lang="en-US" sz="3529" b="0" kern="1200" cap="none" spc="0" baseline="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Section title</a:t>
            </a:r>
          </a:p>
        </p:txBody>
      </p:sp>
    </p:spTree>
    <p:extLst>
      <p:ext uri="{BB962C8B-B14F-4D97-AF65-F5344CB8AC3E}">
        <p14:creationId xmlns:p14="http://schemas.microsoft.com/office/powerpoint/2010/main" val="40849152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only1">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82903" y="85651"/>
            <a:ext cx="8439602" cy="677073"/>
          </a:xfrm>
          <a:noFill/>
        </p:spPr>
        <p:txBody>
          <a:bodyPr tIns="93232" bIns="93232" anchor="t" anchorCtr="0"/>
          <a:lstStyle>
            <a:lvl1pPr algn="l" defTabSz="685535" rtl="0" eaLnBrk="1" latinLnBrk="0" hangingPunct="1">
              <a:lnSpc>
                <a:spcPct val="90000"/>
              </a:lnSpc>
              <a:spcBef>
                <a:spcPct val="0"/>
              </a:spcBef>
              <a:buNone/>
              <a:defRPr lang="en-US" sz="3529" b="0" kern="1200" cap="none" spc="0" baseline="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Section title</a:t>
            </a:r>
          </a:p>
        </p:txBody>
      </p:sp>
      <p:sp>
        <p:nvSpPr>
          <p:cNvPr id="4" name="Rectangle 3"/>
          <p:cNvSpPr/>
          <p:nvPr userDrawn="1"/>
        </p:nvSpPr>
        <p:spPr bwMode="auto">
          <a:xfrm>
            <a:off x="0" y="890716"/>
            <a:ext cx="9144000" cy="3627439"/>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229" tIns="33614" rIns="67229" bIns="33614" numCol="1" rtlCol="0" anchor="ctr" anchorCtr="0" compatLnSpc="1">
            <a:prstTxWarp prst="textNoShape">
              <a:avLst/>
            </a:prstTxWarp>
          </a:bodyPr>
          <a:lstStyle/>
          <a:p>
            <a:pPr defTabSz="672068" fontAlgn="base">
              <a:spcBef>
                <a:spcPct val="0"/>
              </a:spcBef>
              <a:spcAft>
                <a:spcPct val="0"/>
              </a:spcAft>
            </a:pPr>
            <a:endParaRPr lang="en-US" sz="147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6754059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7" y="1962152"/>
            <a:ext cx="8180072" cy="1186187"/>
          </a:xfrm>
          <a:noFill/>
        </p:spPr>
        <p:txBody>
          <a:bodyPr tIns="93232" bIns="93232" anchor="t" anchorCtr="0"/>
          <a:lstStyle>
            <a:lvl1pPr>
              <a:defRPr sz="7205"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333585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7" y="1962152"/>
            <a:ext cx="8180072" cy="1186187"/>
          </a:xfrm>
          <a:noFill/>
        </p:spPr>
        <p:txBody>
          <a:bodyPr tIns="93232" bIns="93232" anchor="t" anchorCtr="0"/>
          <a:lstStyle>
            <a:lvl1pPr>
              <a:defRPr sz="7205"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347958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7" y="1962152"/>
            <a:ext cx="8180072" cy="1186187"/>
          </a:xfrm>
          <a:noFill/>
        </p:spPr>
        <p:txBody>
          <a:bodyPr tIns="93232" bIns="93232" anchor="t" anchorCtr="0"/>
          <a:lstStyle>
            <a:lvl1pPr>
              <a:defRPr sz="7205"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808046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62007" y="1962152"/>
            <a:ext cx="8180072" cy="1186187"/>
          </a:xfrm>
          <a:noFill/>
        </p:spPr>
        <p:txBody>
          <a:bodyPr tIns="93232" bIns="93232" anchor="t" anchorCtr="0"/>
          <a:lstStyle>
            <a:lvl1pPr>
              <a:defRPr sz="7205" spc="-100" baseline="0">
                <a:solidFill>
                  <a:schemeClr val="bg1"/>
                </a:solidFill>
              </a:defRPr>
            </a:lvl1pPr>
          </a:lstStyle>
          <a:p>
            <a:r>
              <a:rPr lang="en-US" dirty="0"/>
              <a:t>Section title</a:t>
            </a:r>
          </a:p>
        </p:txBody>
      </p:sp>
    </p:spTree>
    <p:extLst>
      <p:ext uri="{BB962C8B-B14F-4D97-AF65-F5344CB8AC3E}">
        <p14:creationId xmlns:p14="http://schemas.microsoft.com/office/powerpoint/2010/main" val="38671821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62007" y="1962152"/>
            <a:ext cx="8180072" cy="1186187"/>
          </a:xfrm>
          <a:noFill/>
        </p:spPr>
        <p:txBody>
          <a:bodyPr tIns="93232" bIns="93232" anchor="t" anchorCtr="0"/>
          <a:lstStyle>
            <a:lvl1pPr>
              <a:defRPr sz="7205" spc="-100" baseline="0">
                <a:solidFill>
                  <a:schemeClr val="tx1"/>
                </a:solidFill>
              </a:defRPr>
            </a:lvl1pPr>
          </a:lstStyle>
          <a:p>
            <a:r>
              <a:rPr lang="en-US" dirty="0"/>
              <a:t>Section title</a:t>
            </a:r>
          </a:p>
        </p:txBody>
      </p:sp>
    </p:spTree>
    <p:extLst>
      <p:ext uri="{BB962C8B-B14F-4D97-AF65-F5344CB8AC3E}">
        <p14:creationId xmlns:p14="http://schemas.microsoft.com/office/powerpoint/2010/main" val="42364698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Section Title Accent Color 2">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7956" y="1962153"/>
            <a:ext cx="8180072" cy="921499"/>
          </a:xfrm>
          <a:noFill/>
        </p:spPr>
        <p:txBody>
          <a:bodyPr tIns="93232" bIns="93232" anchor="t" anchorCtr="0"/>
          <a:lstStyle>
            <a:lvl1pPr>
              <a:defRPr sz="5294" spc="-100" baseline="0">
                <a:solidFill>
                  <a:schemeClr val="bg1"/>
                </a:solidFill>
              </a:defRPr>
            </a:lvl1pPr>
          </a:lstStyle>
          <a:p>
            <a:r>
              <a:rPr lang="en-US" dirty="0"/>
              <a:t>Section title</a:t>
            </a:r>
          </a:p>
        </p:txBody>
      </p:sp>
    </p:spTree>
    <p:extLst>
      <p:ext uri="{BB962C8B-B14F-4D97-AF65-F5344CB8AC3E}">
        <p14:creationId xmlns:p14="http://schemas.microsoft.com/office/powerpoint/2010/main" val="26118906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4" tIns="38071" rIns="76144" bIns="38071" rtlCol="0" anchor="ctr"/>
          <a:lstStyle/>
          <a:p>
            <a:pPr algn="ctr" defTabSz="913848"/>
            <a:endParaRPr lang="en-US" sz="1765" dirty="0">
              <a:solidFill>
                <a:prstClr val="white"/>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114" y="2286004"/>
            <a:ext cx="1928553" cy="314331"/>
          </a:xfrm>
          <a:prstGeom prst="rect">
            <a:avLst/>
          </a:prstGeom>
        </p:spPr>
      </p:pic>
      <p:sp>
        <p:nvSpPr>
          <p:cNvPr id="4" name="Rectangle 3"/>
          <p:cNvSpPr/>
          <p:nvPr/>
        </p:nvSpPr>
        <p:spPr>
          <a:xfrm>
            <a:off x="1" y="0"/>
            <a:ext cx="9144000" cy="5143500"/>
          </a:xfrm>
          <a:prstGeom prst="rect">
            <a:avLst/>
          </a:prstGeom>
          <a:gradFill>
            <a:gsLst>
              <a:gs pos="0">
                <a:schemeClr val="tx1">
                  <a:lumMod val="75000"/>
                  <a:lumOff val="25000"/>
                </a:schemeClr>
              </a:gs>
              <a:gs pos="99167">
                <a:schemeClr val="tx1"/>
              </a:gs>
              <a:gs pos="49000">
                <a:schemeClr val="tx1">
                  <a:lumMod val="85000"/>
                  <a:lumOff val="1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76144" tIns="38071" rIns="76144" bIns="38071" rtlCol="0" anchor="ctr"/>
          <a:lstStyle/>
          <a:p>
            <a:pPr algn="ctr" defTabSz="913848"/>
            <a:endParaRPr lang="en-US" sz="1765" dirty="0">
              <a:solidFill>
                <a:prstClr val="white"/>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59768" y="1992098"/>
            <a:ext cx="3307890" cy="1216470"/>
          </a:xfrm>
          <a:prstGeom prst="rect">
            <a:avLst/>
          </a:prstGeom>
        </p:spPr>
      </p:pic>
    </p:spTree>
    <p:extLst>
      <p:ext uri="{BB962C8B-B14F-4D97-AF65-F5344CB8AC3E}">
        <p14:creationId xmlns:p14="http://schemas.microsoft.com/office/powerpoint/2010/main" val="25472267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Microsoft logo 1">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70599" y="2009775"/>
            <a:ext cx="3314455" cy="1219200"/>
          </a:xfrm>
          <a:prstGeom prst="rect">
            <a:avLst/>
          </a:prstGeom>
        </p:spPr>
      </p:pic>
    </p:spTree>
    <p:extLst>
      <p:ext uri="{BB962C8B-B14F-4D97-AF65-F5344CB8AC3E}">
        <p14:creationId xmlns:p14="http://schemas.microsoft.com/office/powerpoint/2010/main" val="16883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74892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7" y="171455"/>
            <a:ext cx="8371082" cy="457049"/>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7057" y="1085852"/>
            <a:ext cx="8371083" cy="1500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r>
              <a:rPr lang="en-US" dirty="0"/>
              <a:t>Microsoft Confidential</a:t>
            </a:r>
          </a:p>
        </p:txBody>
      </p:sp>
      <p:sp>
        <p:nvSpPr>
          <p:cNvPr id="7" name="Slide Number Placeholder 6"/>
          <p:cNvSpPr>
            <a:spLocks noGrp="1"/>
          </p:cNvSpPr>
          <p:nvPr>
            <p:ph type="sldNum" sz="quarter" idx="12"/>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351380520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7" y="171455"/>
            <a:ext cx="8371082" cy="457049"/>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87057" y="1085852"/>
            <a:ext cx="8371082"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r>
              <a:rPr lang="en-US" dirty="0"/>
              <a:t>Microsoft Confidential</a:t>
            </a:r>
          </a:p>
        </p:txBody>
      </p:sp>
      <p:sp>
        <p:nvSpPr>
          <p:cNvPr id="5" name="Slide Number Placeholder 4"/>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404696557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7" y="171455"/>
            <a:ext cx="8371082" cy="457049"/>
          </a:xfrm>
        </p:spPr>
        <p:txBody>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387056" y="1085850"/>
            <a:ext cx="4118254" cy="3657600"/>
          </a:xfrm>
        </p:spPr>
        <p:txBody>
          <a:bodyPr lIns="69937" tIns="69937" rIns="69937" bIns="69937">
            <a:normAutofit/>
          </a:bodyPr>
          <a:lstStyle>
            <a:lvl1pPr marL="254896" indent="-254896">
              <a:lnSpc>
                <a:spcPct val="90000"/>
              </a:lnSpc>
              <a:defRPr sz="2132"/>
            </a:lvl1pPr>
            <a:lvl2pPr marL="504831" indent="-243985">
              <a:lnSpc>
                <a:spcPct val="90000"/>
              </a:lnSpc>
              <a:defRPr sz="1765"/>
            </a:lvl2pPr>
            <a:lvl3pPr marL="715091" indent="-216213">
              <a:lnSpc>
                <a:spcPct val="90000"/>
              </a:lnSpc>
              <a:defRPr sz="1471"/>
            </a:lvl3pPr>
            <a:lvl4pPr marL="920394" indent="-205305">
              <a:lnSpc>
                <a:spcPct val="90000"/>
              </a:lnSpc>
              <a:defRPr sz="1397"/>
            </a:lvl4pPr>
            <a:lvl5pPr marL="1136608" indent="-210263">
              <a:lnSpc>
                <a:spcPct val="90000"/>
              </a:lnSpc>
              <a:defRPr sz="1397"/>
            </a:lvl5pPr>
            <a:lvl6pPr>
              <a:defRPr sz="1397"/>
            </a:lvl6pPr>
            <a:lvl7pPr>
              <a:defRPr sz="1397"/>
            </a:lvl7pPr>
            <a:lvl8pPr>
              <a:defRPr sz="1397"/>
            </a:lvl8pPr>
            <a:lvl9pPr>
              <a:defRPr sz="139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37503" y="1085850"/>
            <a:ext cx="4120636" cy="3657600"/>
          </a:xfrm>
        </p:spPr>
        <p:txBody>
          <a:bodyPr lIns="69937" tIns="69937" rIns="69937" bIns="69937">
            <a:normAutofit/>
          </a:bodyPr>
          <a:lstStyle>
            <a:lvl1pPr marL="260848" indent="-260848">
              <a:lnSpc>
                <a:spcPct val="90000"/>
              </a:lnSpc>
              <a:defRPr sz="2132"/>
            </a:lvl1pPr>
            <a:lvl2pPr marL="504831" indent="-254896">
              <a:lnSpc>
                <a:spcPct val="90000"/>
              </a:lnSpc>
              <a:defRPr sz="1765"/>
            </a:lvl2pPr>
            <a:lvl3pPr marL="721043" indent="-227121">
              <a:lnSpc>
                <a:spcPct val="90000"/>
              </a:lnSpc>
              <a:defRPr sz="1471"/>
            </a:lvl3pPr>
            <a:lvl4pPr marL="920394" indent="-199353">
              <a:lnSpc>
                <a:spcPct val="90000"/>
              </a:lnSpc>
              <a:defRPr sz="1397"/>
            </a:lvl4pPr>
            <a:lvl5pPr marL="1136608" indent="-205305">
              <a:lnSpc>
                <a:spcPct val="90000"/>
              </a:lnSpc>
              <a:defRPr sz="1397"/>
            </a:lvl5pPr>
            <a:lvl6pPr>
              <a:defRPr sz="1397"/>
            </a:lvl6pPr>
            <a:lvl7pPr>
              <a:defRPr sz="1397"/>
            </a:lvl7pPr>
            <a:lvl8pPr>
              <a:defRPr sz="1397"/>
            </a:lvl8pPr>
            <a:lvl9pPr>
              <a:defRPr sz="139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p>
            <a:r>
              <a:rPr lang="en-US" dirty="0"/>
              <a:t>Microsoft Confidential</a:t>
            </a:r>
          </a:p>
        </p:txBody>
      </p:sp>
      <p:sp>
        <p:nvSpPr>
          <p:cNvPr id="6" name="Slide Number Placeholder 5"/>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3705943444"/>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057" y="171455"/>
            <a:ext cx="8371083" cy="457049"/>
          </a:xfrm>
        </p:spPr>
        <p:txBody>
          <a:bodyPr/>
          <a:lstStyle>
            <a:lvl1pPr>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Microsoft Confidential</a:t>
            </a:r>
          </a:p>
        </p:txBody>
      </p:sp>
      <p:sp>
        <p:nvSpPr>
          <p:cNvPr id="4" name="Slide Number Placeholder 3"/>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932079214"/>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Microsoft Confidential</a:t>
            </a:r>
          </a:p>
        </p:txBody>
      </p:sp>
      <p:sp>
        <p:nvSpPr>
          <p:cNvPr id="3" name="Slide Number Placeholder 2"/>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039584551"/>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ection Title Accent Color 2">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95250" y="85651"/>
            <a:ext cx="8763000" cy="850197"/>
          </a:xfrm>
          <a:noFill/>
        </p:spPr>
        <p:txBody>
          <a:bodyPr tIns="93232" bIns="93232" anchor="t" anchorCtr="0"/>
          <a:lstStyle>
            <a:lvl1pPr>
              <a:defRPr sz="4779" spc="-100" baseline="0">
                <a:solidFill>
                  <a:schemeClr val="tx1"/>
                </a:solidFill>
              </a:defRPr>
            </a:lvl1pPr>
          </a:lstStyle>
          <a:p>
            <a:r>
              <a:rPr lang="en-US" dirty="0"/>
              <a:t>Section title</a:t>
            </a:r>
          </a:p>
        </p:txBody>
      </p:sp>
    </p:spTree>
    <p:extLst>
      <p:ext uri="{BB962C8B-B14F-4D97-AF65-F5344CB8AC3E}">
        <p14:creationId xmlns:p14="http://schemas.microsoft.com/office/powerpoint/2010/main" val="31200414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97500">
              <a:schemeClr val="bg1">
                <a:lumMod val="85000"/>
              </a:schemeClr>
            </a:gs>
            <a:gs pos="50000">
              <a:schemeClr val="bg1">
                <a:lumMod val="95000"/>
              </a:schemeClr>
            </a:gs>
            <a:gs pos="0">
              <a:schemeClr val="bg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a:xfrm>
            <a:off x="201936" y="4957265"/>
            <a:ext cx="2894705" cy="138500"/>
          </a:xfrm>
        </p:spPr>
        <p:txBody>
          <a:bodyPr/>
          <a:lstStyle/>
          <a:p>
            <a:r>
              <a:rPr lang="en-US" dirty="0">
                <a:gradFill>
                  <a:gsLst>
                    <a:gs pos="0">
                      <a:srgbClr val="DEDEDE">
                        <a:lumMod val="75000"/>
                      </a:srgbClr>
                    </a:gs>
                    <a:gs pos="100000">
                      <a:srgbClr val="DEDEDE">
                        <a:lumMod val="75000"/>
                      </a:srgbClr>
                    </a:gs>
                  </a:gsLst>
                  <a:lin ang="5400000" scaled="0"/>
                </a:gradFill>
              </a:rPr>
              <a:t>Microsoft Confidential</a:t>
            </a:r>
          </a:p>
        </p:txBody>
      </p:sp>
      <p:sp>
        <p:nvSpPr>
          <p:cNvPr id="4" name="Slide Number Placeholder 3"/>
          <p:cNvSpPr>
            <a:spLocks noGrp="1"/>
          </p:cNvSpPr>
          <p:nvPr>
            <p:ph type="sldNum" sz="quarter" idx="11"/>
          </p:nvPr>
        </p:nvSpPr>
        <p:spPr>
          <a:xfrm>
            <a:off x="6808394" y="4957265"/>
            <a:ext cx="2133678" cy="138500"/>
          </a:xfrm>
        </p:spPr>
        <p:txBody>
          <a:bodyPr/>
          <a:lstStyle/>
          <a:p>
            <a:fld id="{25B1B22E-D3C8-4129-8E85-2E5037E3E69B}" type="slidenum">
              <a:rPr>
                <a:gradFill>
                  <a:gsLst>
                    <a:gs pos="0">
                      <a:srgbClr val="DEDEDE">
                        <a:lumMod val="75000"/>
                      </a:srgbClr>
                    </a:gs>
                    <a:gs pos="100000">
                      <a:srgbClr val="DEDEDE">
                        <a:lumMod val="75000"/>
                      </a:srgbClr>
                    </a:gs>
                  </a:gsLst>
                  <a:lin ang="5400000" scaled="0"/>
                </a:gradFill>
              </a:rPr>
              <a:pPr/>
              <a:t>‹#›</a:t>
            </a:fld>
            <a:endParaRPr dirty="0">
              <a:gradFill>
                <a:gsLst>
                  <a:gs pos="0">
                    <a:srgbClr val="DEDEDE">
                      <a:lumMod val="75000"/>
                    </a:srgbClr>
                  </a:gs>
                  <a:gs pos="100000">
                    <a:srgbClr val="DEDEDE">
                      <a:lumMod val="75000"/>
                    </a:srgbClr>
                  </a:gs>
                </a:gsLst>
                <a:lin ang="5400000" scaled="0"/>
              </a:gradFill>
            </a:endParaRPr>
          </a:p>
        </p:txBody>
      </p:sp>
    </p:spTree>
    <p:extLst>
      <p:ext uri="{BB962C8B-B14F-4D97-AF65-F5344CB8AC3E}">
        <p14:creationId xmlns:p14="http://schemas.microsoft.com/office/powerpoint/2010/main" val="405426057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39309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andard - Thin Border">
    <p:spTree>
      <p:nvGrpSpPr>
        <p:cNvPr id="1" name=""/>
        <p:cNvGrpSpPr/>
        <p:nvPr/>
      </p:nvGrpSpPr>
      <p:grpSpPr>
        <a:xfrm>
          <a:off x="0" y="0"/>
          <a:ext cx="0" cy="0"/>
          <a:chOff x="0" y="0"/>
          <a:chExt cx="0" cy="0"/>
        </a:xfrm>
      </p:grpSpPr>
      <p:sp>
        <p:nvSpPr>
          <p:cNvPr id="5" name="Slide Number Placeholder 2"/>
          <p:cNvSpPr>
            <a:spLocks noGrp="1"/>
          </p:cNvSpPr>
          <p:nvPr>
            <p:ph type="sldNum" sz="quarter" idx="4"/>
          </p:nvPr>
        </p:nvSpPr>
        <p:spPr>
          <a:xfrm>
            <a:off x="8743451" y="4845684"/>
            <a:ext cx="158103" cy="155605"/>
          </a:xfrm>
          <a:prstGeom prst="rect">
            <a:avLst/>
          </a:prstGeom>
        </p:spPr>
        <p:txBody>
          <a:bodyPr wrap="none" lIns="75611" tIns="37807" rIns="0" bIns="37807">
            <a:spAutoFit/>
          </a:bodyPr>
          <a:lstStyle>
            <a:lvl1pPr>
              <a:defRPr lang="en-US" sz="515" smtClean="0">
                <a:solidFill>
                  <a:srgbClr val="0F0E21"/>
                </a:solidFill>
                <a:effectLst>
                  <a:outerShdw blurRad="50800" dist="38100" dir="2700000">
                    <a:srgbClr val="000000">
                      <a:alpha val="50000"/>
                    </a:srgbClr>
                  </a:outerShdw>
                </a:effectLst>
                <a:latin typeface="Segoe Light"/>
                <a:cs typeface="Segoe Light"/>
              </a:defRPr>
            </a:lvl1pPr>
          </a:lstStyle>
          <a:p>
            <a:pPr defTabSz="356355">
              <a:spcBef>
                <a:spcPct val="0"/>
              </a:spcBef>
            </a:pPr>
            <a:fld id="{8F016C75-9E1A-489E-B0B6-EC141E93D47D}" type="slidenum">
              <a:rPr lang="en-US" smtClean="0"/>
              <a:pPr defTabSz="356355">
                <a:spcBef>
                  <a:spcPct val="0"/>
                </a:spcBef>
              </a:pPr>
              <a:t>‹#›</a:t>
            </a:fld>
            <a:endParaRPr lang="en-US" dirty="0"/>
          </a:p>
        </p:txBody>
      </p:sp>
      <p:sp>
        <p:nvSpPr>
          <p:cNvPr id="6" name="Text Placeholder 8"/>
          <p:cNvSpPr>
            <a:spLocks noGrp="1"/>
          </p:cNvSpPr>
          <p:nvPr>
            <p:ph type="body" sz="quarter" idx="13" hasCustomPrompt="1"/>
          </p:nvPr>
        </p:nvSpPr>
        <p:spPr>
          <a:xfrm>
            <a:off x="271225" y="121741"/>
            <a:ext cx="744784" cy="198502"/>
          </a:xfrm>
          <a:prstGeom prst="rect">
            <a:avLst/>
          </a:prstGeom>
        </p:spPr>
        <p:txBody>
          <a:bodyPr wrap="none" lIns="75611" tIns="37807" rIns="75611" bIns="37807">
            <a:spAutoFit/>
          </a:bodyPr>
          <a:lstStyle>
            <a:lvl1pPr marL="0" indent="0">
              <a:buNone/>
              <a:defRPr lang="en-US" sz="882" dirty="0" smtClean="0">
                <a:solidFill>
                  <a:srgbClr val="0F0E21"/>
                </a:solidFill>
                <a:effectLst>
                  <a:outerShdw blurRad="50800" dist="38100" dir="2700000">
                    <a:srgbClr val="000000">
                      <a:alpha val="50000"/>
                    </a:srgbClr>
                  </a:outerShdw>
                </a:effectLst>
                <a:latin typeface="Segoe Light"/>
                <a:cs typeface="Segoe Light"/>
              </a:defRPr>
            </a:lvl1pPr>
          </a:lstStyle>
          <a:p>
            <a:pPr marL="0" lvl="0" algn="r" defTabSz="356355">
              <a:spcBef>
                <a:spcPct val="0"/>
              </a:spcBef>
            </a:pPr>
            <a:r>
              <a:rPr lang="en-US" dirty="0"/>
              <a:t>SLIDE TITLE</a:t>
            </a:r>
          </a:p>
        </p:txBody>
      </p:sp>
      <p:sp>
        <p:nvSpPr>
          <p:cNvPr id="7" name="Text Placeholder 8"/>
          <p:cNvSpPr>
            <a:spLocks noGrp="1"/>
          </p:cNvSpPr>
          <p:nvPr>
            <p:ph type="body" sz="quarter" idx="14" hasCustomPrompt="1"/>
          </p:nvPr>
        </p:nvSpPr>
        <p:spPr>
          <a:xfrm>
            <a:off x="7785532" y="121741"/>
            <a:ext cx="1173749" cy="198502"/>
          </a:xfrm>
          <a:prstGeom prst="rect">
            <a:avLst/>
          </a:prstGeom>
        </p:spPr>
        <p:txBody>
          <a:bodyPr wrap="none" lIns="75611" tIns="37807" rIns="75611" bIns="37807">
            <a:spAutoFit/>
          </a:bodyPr>
          <a:lstStyle>
            <a:lvl1pPr marL="0" indent="0">
              <a:buNone/>
              <a:defRPr lang="en-US" sz="882" dirty="0" smtClean="0">
                <a:solidFill>
                  <a:srgbClr val="0F0E21"/>
                </a:solidFill>
                <a:effectLst>
                  <a:outerShdw blurRad="50800" dist="38100" dir="2700000">
                    <a:srgbClr val="000000">
                      <a:alpha val="50000"/>
                    </a:srgbClr>
                  </a:outerShdw>
                </a:effectLst>
                <a:latin typeface="Segoe Light"/>
                <a:cs typeface="Segoe Light"/>
              </a:defRPr>
            </a:lvl1pPr>
          </a:lstStyle>
          <a:p>
            <a:pPr marL="0" lvl="0" algn="r" defTabSz="356355">
              <a:spcBef>
                <a:spcPct val="0"/>
              </a:spcBef>
            </a:pPr>
            <a:r>
              <a:rPr lang="en-US" dirty="0"/>
              <a:t>First Name, Last Name</a:t>
            </a:r>
          </a:p>
        </p:txBody>
      </p:sp>
      <p:sp>
        <p:nvSpPr>
          <p:cNvPr id="10" name="Text Placeholder 8"/>
          <p:cNvSpPr>
            <a:spLocks noGrp="1"/>
          </p:cNvSpPr>
          <p:nvPr>
            <p:ph type="body" sz="quarter" idx="15" hasCustomPrompt="1"/>
          </p:nvPr>
        </p:nvSpPr>
        <p:spPr>
          <a:xfrm>
            <a:off x="1657700" y="4867230"/>
            <a:ext cx="351215" cy="147654"/>
          </a:xfrm>
          <a:prstGeom prst="rect">
            <a:avLst/>
          </a:prstGeom>
        </p:spPr>
        <p:txBody>
          <a:bodyPr wrap="none" lIns="75611" tIns="37807" rIns="75611" bIns="37807">
            <a:spAutoFit/>
          </a:bodyPr>
          <a:lstStyle>
            <a:lvl1pPr marL="0" indent="0">
              <a:buNone/>
              <a:defRPr lang="en-US" sz="515" dirty="0" smtClean="0">
                <a:solidFill>
                  <a:srgbClr val="0F0E21"/>
                </a:solidFill>
                <a:effectLst>
                  <a:outerShdw blurRad="50800" dist="38100" dir="2700000">
                    <a:srgbClr val="000000">
                      <a:alpha val="50000"/>
                    </a:srgbClr>
                  </a:outerShdw>
                </a:effectLst>
                <a:latin typeface="Segoe Light"/>
                <a:cs typeface="Segoe Light"/>
              </a:defRPr>
            </a:lvl1pPr>
          </a:lstStyle>
          <a:p>
            <a:pPr marL="0" lvl="0" algn="r" defTabSz="356355">
              <a:spcBef>
                <a:spcPct val="0"/>
              </a:spcBef>
            </a:pPr>
            <a:r>
              <a:rPr lang="en-US" dirty="0"/>
              <a:t>[xx </a:t>
            </a:r>
            <a:r>
              <a:rPr lang="en-US" dirty="0" err="1"/>
              <a:t>mins</a:t>
            </a:r>
            <a:r>
              <a:rPr lang="en-US" dirty="0"/>
              <a:t>]</a:t>
            </a:r>
          </a:p>
        </p:txBody>
      </p:sp>
    </p:spTree>
    <p:extLst>
      <p:ext uri="{BB962C8B-B14F-4D97-AF65-F5344CB8AC3E}">
        <p14:creationId xmlns:p14="http://schemas.microsoft.com/office/powerpoint/2010/main" val="20783405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0 pt CRM LOGO">
    <p:spTree>
      <p:nvGrpSpPr>
        <p:cNvPr id="1" name=""/>
        <p:cNvGrpSpPr/>
        <p:nvPr/>
      </p:nvGrpSpPr>
      <p:grpSpPr>
        <a:xfrm>
          <a:off x="0" y="0"/>
          <a:ext cx="0" cy="0"/>
          <a:chOff x="0" y="0"/>
          <a:chExt cx="0" cy="0"/>
        </a:xfrm>
      </p:grpSpPr>
      <p:sp>
        <p:nvSpPr>
          <p:cNvPr id="2" name="Title 1"/>
          <p:cNvSpPr>
            <a:spLocks noGrp="1"/>
          </p:cNvSpPr>
          <p:nvPr>
            <p:ph type="title"/>
          </p:nvPr>
        </p:nvSpPr>
        <p:spPr>
          <a:xfrm>
            <a:off x="89857" y="106239"/>
            <a:ext cx="9054146" cy="407390"/>
          </a:xfrm>
        </p:spPr>
        <p:txBody>
          <a:bodyPr/>
          <a:lstStyle>
            <a:lvl1pPr>
              <a:defRPr sz="2867"/>
            </a:lvl1pPr>
          </a:lstStyle>
          <a:p>
            <a:r>
              <a:rPr lang="en-US"/>
              <a:t>Click to edit Master title style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928" y="4734172"/>
            <a:ext cx="2016956" cy="232238"/>
          </a:xfrm>
          <a:prstGeom prst="rect">
            <a:avLst/>
          </a:prstGeom>
        </p:spPr>
      </p:pic>
      <p:sp>
        <p:nvSpPr>
          <p:cNvPr id="7" name="Footer Placeholder 6"/>
          <p:cNvSpPr>
            <a:spLocks noGrp="1"/>
          </p:cNvSpPr>
          <p:nvPr>
            <p:ph type="ftr" sz="quarter" idx="10"/>
          </p:nvPr>
        </p:nvSpPr>
        <p:spPr/>
        <p:txBody>
          <a:bodyPr/>
          <a:lstStyle/>
          <a:p>
            <a:r>
              <a:rPr lang="en-US" dirty="0">
                <a:gradFill>
                  <a:gsLst>
                    <a:gs pos="0">
                      <a:srgbClr val="DDDDDD">
                        <a:lumMod val="75000"/>
                      </a:srgbClr>
                    </a:gs>
                    <a:gs pos="100000">
                      <a:srgbClr val="DDDDDD">
                        <a:lumMod val="75000"/>
                      </a:srgbClr>
                    </a:gs>
                  </a:gsLst>
                  <a:lin ang="5400000" scaled="0"/>
                </a:gradFill>
              </a:rPr>
              <a:t>Microsoft Confidential</a:t>
            </a:r>
          </a:p>
        </p:txBody>
      </p:sp>
      <p:sp>
        <p:nvSpPr>
          <p:cNvPr id="8" name="Slide Number Placeholder 7"/>
          <p:cNvSpPr>
            <a:spLocks noGrp="1"/>
          </p:cNvSpPr>
          <p:nvPr>
            <p:ph type="sldNum" sz="quarter" idx="11"/>
          </p:nvPr>
        </p:nvSpPr>
        <p:spPr/>
        <p:txBody>
          <a:bodyPr/>
          <a:lstStyle/>
          <a:p>
            <a:fld id="{25B1B22E-D3C8-4129-8E85-2E5037E3E69B}" type="slidenum">
              <a:rPr>
                <a:solidFill>
                  <a:srgbClr val="00187A"/>
                </a:solidFill>
              </a:rPr>
              <a:pPr/>
              <a:t>‹#›</a:t>
            </a:fld>
            <a:endParaRPr dirty="0">
              <a:solidFill>
                <a:srgbClr val="00187A"/>
              </a:solidFill>
            </a:endParaRPr>
          </a:p>
        </p:txBody>
      </p:sp>
    </p:spTree>
    <p:extLst>
      <p:ext uri="{BB962C8B-B14F-4D97-AF65-F5344CB8AC3E}">
        <p14:creationId xmlns:p14="http://schemas.microsoft.com/office/powerpoint/2010/main" val="110261974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6973" t="87282"/>
          <a:stretch/>
        </p:blipFill>
        <p:spPr>
          <a:xfrm>
            <a:off x="7038487" y="4489398"/>
            <a:ext cx="2105609" cy="654130"/>
          </a:xfrm>
          <a:prstGeom prst="rect">
            <a:avLst/>
          </a:prstGeom>
        </p:spPr>
      </p:pic>
    </p:spTree>
    <p:extLst>
      <p:ext uri="{BB962C8B-B14F-4D97-AF65-F5344CB8AC3E}">
        <p14:creationId xmlns:p14="http://schemas.microsoft.com/office/powerpoint/2010/main" val="4037022162"/>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MS END SLIDE 2013">
    <p:bg>
      <p:bgPr>
        <a:gradFill>
          <a:gsLst>
            <a:gs pos="0">
              <a:schemeClr val="bg1"/>
            </a:gs>
            <a:gs pos="99167">
              <a:schemeClr val="bg1">
                <a:lumMod val="85000"/>
              </a:schemeClr>
            </a:gs>
            <a:gs pos="49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171336" y="2291577"/>
            <a:ext cx="2417896" cy="516212"/>
          </a:xfrm>
          <a:prstGeom prst="rect">
            <a:avLst/>
          </a:prstGeom>
        </p:spPr>
      </p:pic>
    </p:spTree>
    <p:extLst>
      <p:ext uri="{BB962C8B-B14F-4D97-AF65-F5344CB8AC3E}">
        <p14:creationId xmlns:p14="http://schemas.microsoft.com/office/powerpoint/2010/main" val="301110368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_Title only1">
    <p:spTree>
      <p:nvGrpSpPr>
        <p:cNvPr id="1" name=""/>
        <p:cNvGrpSpPr/>
        <p:nvPr/>
      </p:nvGrpSpPr>
      <p:grpSpPr>
        <a:xfrm>
          <a:off x="0" y="0"/>
          <a:ext cx="0" cy="0"/>
          <a:chOff x="0" y="0"/>
          <a:chExt cx="0" cy="0"/>
        </a:xfrm>
      </p:grpSpPr>
      <p:sp>
        <p:nvSpPr>
          <p:cNvPr id="2" name="Rectangle 1"/>
          <p:cNvSpPr/>
          <p:nvPr userDrawn="1"/>
        </p:nvSpPr>
        <p:spPr bwMode="auto">
          <a:xfrm>
            <a:off x="0" y="928689"/>
            <a:ext cx="9144000" cy="3607594"/>
          </a:xfrm>
          <a:prstGeom prst="rect">
            <a:avLst/>
          </a:prstGeom>
          <a:solidFill>
            <a:schemeClr val="bg1">
              <a:lumMod val="9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67" tIns="34283" rIns="68567" bIns="34283" numCol="1" rtlCol="0" anchor="ctr" anchorCtr="0" compatLnSpc="1">
            <a:prstTxWarp prst="textNoShape">
              <a:avLst/>
            </a:prstTxWarp>
          </a:bodyPr>
          <a:lstStyle/>
          <a:p>
            <a:pPr defTabSz="685443"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7" name="Slide Number Placeholder 3"/>
          <p:cNvSpPr>
            <a:spLocks noGrp="1"/>
          </p:cNvSpPr>
          <p:nvPr>
            <p:ph type="sldNum" sz="quarter" idx="4"/>
          </p:nvPr>
        </p:nvSpPr>
        <p:spPr>
          <a:xfrm>
            <a:off x="801952" y="4947124"/>
            <a:ext cx="407384" cy="115416"/>
          </a:xfrm>
          <a:prstGeom prst="rect">
            <a:avLst/>
          </a:prstGeom>
        </p:spPr>
        <p:txBody>
          <a:bodyPr vert="horz" wrap="square" lIns="0" tIns="0" rIns="0" bIns="0" rtlCol="0" anchor="b" anchorCtr="0">
            <a:spAutoFit/>
          </a:bodyPr>
          <a:lstStyle>
            <a:lvl1pPr algn="l">
              <a:defRPr lang="en-US" sz="900" kern="1200" smtClean="0">
                <a:gradFill>
                  <a:gsLst>
                    <a:gs pos="73333">
                      <a:srgbClr val="808080"/>
                    </a:gs>
                    <a:gs pos="38000">
                      <a:srgbClr val="808080"/>
                    </a:gs>
                  </a:gsLst>
                  <a:lin ang="5400000" scaled="0"/>
                </a:gradFill>
                <a:latin typeface="+mn-lt"/>
                <a:ea typeface="+mn-ea"/>
                <a:cs typeface="+mn-cs"/>
              </a:defRPr>
            </a:lvl1pPr>
          </a:lstStyle>
          <a:p>
            <a:pPr defTabSz="913725"/>
            <a:fld id="{71F47D9D-8D60-4698-A495-89D102E182A2}" type="slidenum">
              <a:rPr lang="en-US" sz="750" smtClean="0"/>
              <a:pPr defTabSz="913725"/>
              <a:t>‹#›</a:t>
            </a:fld>
            <a:endParaRPr lang="en-US" sz="750" dirty="0"/>
          </a:p>
        </p:txBody>
      </p:sp>
    </p:spTree>
    <p:extLst>
      <p:ext uri="{BB962C8B-B14F-4D97-AF65-F5344CB8AC3E}">
        <p14:creationId xmlns:p14="http://schemas.microsoft.com/office/powerpoint/2010/main" val="2049639549"/>
      </p:ext>
    </p:extLst>
  </p:cSld>
  <p:clrMapOvr>
    <a:masterClrMapping/>
  </p:clrMapOvr>
  <p:transition spd="slow">
    <p:push/>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311362" y="3690419"/>
            <a:ext cx="461786" cy="115416"/>
          </a:xfrm>
        </p:spPr>
        <p:txBody>
          <a:bodyPr/>
          <a:lstStyle/>
          <a:p>
            <a:pPr defTabSz="913901"/>
            <a:fld id="{71F47D9D-8D60-4698-A495-89D102E182A2}" type="slidenum">
              <a:rPr lang="en-US" sz="750" smtClean="0"/>
              <a:pPr defTabSz="913901"/>
              <a:t>‹#›</a:t>
            </a:fld>
            <a:endParaRPr lang="en-US" sz="750" dirty="0"/>
          </a:p>
        </p:txBody>
      </p:sp>
    </p:spTree>
    <p:extLst>
      <p:ext uri="{BB962C8B-B14F-4D97-AF65-F5344CB8AC3E}">
        <p14:creationId xmlns:p14="http://schemas.microsoft.com/office/powerpoint/2010/main" val="480755422"/>
      </p:ext>
    </p:extLst>
  </p:cSld>
  <p:clrMapOvr>
    <a:masterClrMapping/>
  </p:clrMapOvr>
  <p:transition spd="slow">
    <p:push/>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amp; 2-Content, no Bullets">
    <p:spTree>
      <p:nvGrpSpPr>
        <p:cNvPr id="1" name=""/>
        <p:cNvGrpSpPr/>
        <p:nvPr/>
      </p:nvGrpSpPr>
      <p:grpSpPr>
        <a:xfrm>
          <a:off x="0" y="0"/>
          <a:ext cx="0" cy="0"/>
          <a:chOff x="0" y="0"/>
          <a:chExt cx="0" cy="0"/>
        </a:xfrm>
      </p:grpSpPr>
      <p:sp>
        <p:nvSpPr>
          <p:cNvPr id="3" name="Rectangle 2"/>
          <p:cNvSpPr/>
          <p:nvPr userDrawn="1"/>
        </p:nvSpPr>
        <p:spPr bwMode="auto">
          <a:xfrm>
            <a:off x="0" y="0"/>
            <a:ext cx="9144000" cy="5143500"/>
          </a:xfrm>
          <a:prstGeom prst="rect">
            <a:avLst/>
          </a:prstGeom>
          <a:solidFill>
            <a:schemeClr val="bg2">
              <a:lumMod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701" y="4888120"/>
            <a:ext cx="644942" cy="237238"/>
          </a:xfrm>
          <a:prstGeom prst="rect">
            <a:avLst/>
          </a:prstGeom>
        </p:spPr>
      </p:pic>
    </p:spTree>
    <p:extLst>
      <p:ext uri="{BB962C8B-B14F-4D97-AF65-F5344CB8AC3E}">
        <p14:creationId xmlns:p14="http://schemas.microsoft.com/office/powerpoint/2010/main" val="4263400050"/>
      </p:ext>
    </p:extLst>
  </p:cSld>
  <p:clrMapOvr>
    <a:masterClrMapping/>
  </p:clrMapOvr>
  <p:transition spd="slow">
    <p:push/>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Title only1">
    <p:spTree>
      <p:nvGrpSpPr>
        <p:cNvPr id="1" name=""/>
        <p:cNvGrpSpPr/>
        <p:nvPr/>
      </p:nvGrpSpPr>
      <p:grpSpPr>
        <a:xfrm>
          <a:off x="0" y="0"/>
          <a:ext cx="0" cy="0"/>
          <a:chOff x="0" y="0"/>
          <a:chExt cx="0" cy="0"/>
        </a:xfrm>
      </p:grpSpPr>
      <p:sp>
        <p:nvSpPr>
          <p:cNvPr id="2" name="Rectangle 1"/>
          <p:cNvSpPr/>
          <p:nvPr userDrawn="1"/>
        </p:nvSpPr>
        <p:spPr bwMode="auto">
          <a:xfrm>
            <a:off x="0" y="928688"/>
            <a:ext cx="9144000" cy="3607594"/>
          </a:xfrm>
          <a:prstGeom prst="rect">
            <a:avLst/>
          </a:prstGeom>
          <a:solidFill>
            <a:schemeClr val="bg1">
              <a:lumMod val="9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defTabSz="68557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7" name="Slide Number Placeholder 3"/>
          <p:cNvSpPr>
            <a:spLocks noGrp="1"/>
          </p:cNvSpPr>
          <p:nvPr>
            <p:ph type="sldNum" sz="quarter" idx="4"/>
          </p:nvPr>
        </p:nvSpPr>
        <p:spPr>
          <a:xfrm>
            <a:off x="801952" y="4947124"/>
            <a:ext cx="407384" cy="115416"/>
          </a:xfrm>
          <a:prstGeom prst="rect">
            <a:avLst/>
          </a:prstGeom>
        </p:spPr>
        <p:txBody>
          <a:bodyPr vert="horz" wrap="square" lIns="0" tIns="0" rIns="0" bIns="0" rtlCol="0" anchor="b" anchorCtr="0">
            <a:spAutoFit/>
          </a:bodyPr>
          <a:lstStyle>
            <a:lvl1pPr algn="l">
              <a:defRPr lang="en-US" sz="900" kern="1200" smtClean="0">
                <a:gradFill>
                  <a:gsLst>
                    <a:gs pos="73333">
                      <a:srgbClr val="808080"/>
                    </a:gs>
                    <a:gs pos="38000">
                      <a:srgbClr val="808080"/>
                    </a:gs>
                  </a:gsLst>
                  <a:lin ang="5400000" scaled="0"/>
                </a:gradFill>
                <a:latin typeface="+mn-lt"/>
                <a:ea typeface="+mn-ea"/>
                <a:cs typeface="+mn-cs"/>
              </a:defRPr>
            </a:lvl1pPr>
          </a:lstStyle>
          <a:p>
            <a:pPr defTabSz="913901"/>
            <a:fld id="{71F47D9D-8D60-4698-A495-89D102E182A2}" type="slidenum">
              <a:rPr lang="en-US" sz="750" smtClean="0"/>
              <a:pPr defTabSz="913901"/>
              <a:t>‹#›</a:t>
            </a:fld>
            <a:endParaRPr lang="en-US" sz="750" dirty="0"/>
          </a:p>
        </p:txBody>
      </p:sp>
    </p:spTree>
    <p:extLst>
      <p:ext uri="{BB962C8B-B14F-4D97-AF65-F5344CB8AC3E}">
        <p14:creationId xmlns:p14="http://schemas.microsoft.com/office/powerpoint/2010/main" val="4278288960"/>
      </p:ext>
    </p:extLst>
  </p:cSld>
  <p:clrMapOvr>
    <a:masterClrMapping/>
  </p:clrMapOvr>
  <p:transition spd="slow">
    <p:push/>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Title only1">
    <p:spTree>
      <p:nvGrpSpPr>
        <p:cNvPr id="1" name=""/>
        <p:cNvGrpSpPr/>
        <p:nvPr/>
      </p:nvGrpSpPr>
      <p:grpSpPr>
        <a:xfrm>
          <a:off x="0" y="0"/>
          <a:ext cx="0" cy="0"/>
          <a:chOff x="0" y="0"/>
          <a:chExt cx="0" cy="0"/>
        </a:xfrm>
      </p:grpSpPr>
      <p:sp>
        <p:nvSpPr>
          <p:cNvPr id="2" name="Rectangle 1"/>
          <p:cNvSpPr/>
          <p:nvPr userDrawn="1"/>
        </p:nvSpPr>
        <p:spPr bwMode="auto">
          <a:xfrm>
            <a:off x="0" y="928688"/>
            <a:ext cx="9144000" cy="3607594"/>
          </a:xfrm>
          <a:prstGeom prst="rect">
            <a:avLst/>
          </a:prstGeom>
          <a:solidFill>
            <a:srgbClr val="000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defTabSz="68557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4" name="Slide Number Placeholder 3"/>
          <p:cNvSpPr>
            <a:spLocks noGrp="1"/>
          </p:cNvSpPr>
          <p:nvPr>
            <p:ph type="sldNum" sz="quarter" idx="4"/>
          </p:nvPr>
        </p:nvSpPr>
        <p:spPr>
          <a:xfrm>
            <a:off x="801952" y="4947124"/>
            <a:ext cx="407384" cy="115416"/>
          </a:xfrm>
          <a:prstGeom prst="rect">
            <a:avLst/>
          </a:prstGeom>
        </p:spPr>
        <p:txBody>
          <a:bodyPr vert="horz" wrap="square" lIns="0" tIns="0" rIns="0" bIns="0" rtlCol="0" anchor="b" anchorCtr="0">
            <a:spAutoFit/>
          </a:bodyPr>
          <a:lstStyle>
            <a:lvl1pPr algn="l">
              <a:defRPr lang="en-US" sz="900" kern="1200" smtClean="0">
                <a:gradFill>
                  <a:gsLst>
                    <a:gs pos="73333">
                      <a:srgbClr val="808080"/>
                    </a:gs>
                    <a:gs pos="38000">
                      <a:srgbClr val="808080"/>
                    </a:gs>
                  </a:gsLst>
                  <a:lin ang="5400000" scaled="0"/>
                </a:gradFill>
                <a:latin typeface="+mn-lt"/>
                <a:ea typeface="+mn-ea"/>
                <a:cs typeface="+mn-cs"/>
              </a:defRPr>
            </a:lvl1pPr>
          </a:lstStyle>
          <a:p>
            <a:pPr defTabSz="913901"/>
            <a:fld id="{71F47D9D-8D60-4698-A495-89D102E182A2}" type="slidenum">
              <a:rPr lang="en-US" sz="750" smtClean="0"/>
              <a:pPr defTabSz="913901"/>
              <a:t>‹#›</a:t>
            </a:fld>
            <a:endParaRPr lang="en-US" sz="750" dirty="0"/>
          </a:p>
        </p:txBody>
      </p:sp>
    </p:spTree>
    <p:extLst>
      <p:ext uri="{BB962C8B-B14F-4D97-AF65-F5344CB8AC3E}">
        <p14:creationId xmlns:p14="http://schemas.microsoft.com/office/powerpoint/2010/main" val="2565629617"/>
      </p:ext>
    </p:extLst>
  </p:cSld>
  <p:clrMapOvr>
    <a:masterClrMapping/>
  </p:clrMapOvr>
  <p:transition spd="slow">
    <p:push/>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_Title only1">
    <p:spTree>
      <p:nvGrpSpPr>
        <p:cNvPr id="1" name=""/>
        <p:cNvGrpSpPr/>
        <p:nvPr/>
      </p:nvGrpSpPr>
      <p:grpSpPr>
        <a:xfrm>
          <a:off x="0" y="0"/>
          <a:ext cx="0" cy="0"/>
          <a:chOff x="0" y="0"/>
          <a:chExt cx="0" cy="0"/>
        </a:xfrm>
      </p:grpSpPr>
      <p:cxnSp>
        <p:nvCxnSpPr>
          <p:cNvPr id="5" name="Straight Connector 4"/>
          <p:cNvCxnSpPr/>
          <p:nvPr userDrawn="1"/>
        </p:nvCxnSpPr>
        <p:spPr>
          <a:xfrm>
            <a:off x="0" y="917870"/>
            <a:ext cx="9144000" cy="0"/>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0" y="4537370"/>
            <a:ext cx="9144000" cy="0"/>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3"/>
          <p:cNvSpPr>
            <a:spLocks noGrp="1"/>
          </p:cNvSpPr>
          <p:nvPr>
            <p:ph type="sldNum" sz="quarter" idx="4"/>
          </p:nvPr>
        </p:nvSpPr>
        <p:spPr>
          <a:xfrm>
            <a:off x="801952" y="4947124"/>
            <a:ext cx="407384" cy="115416"/>
          </a:xfrm>
          <a:prstGeom prst="rect">
            <a:avLst/>
          </a:prstGeom>
        </p:spPr>
        <p:txBody>
          <a:bodyPr vert="horz" wrap="square" lIns="0" tIns="0" rIns="0" bIns="0" rtlCol="0" anchor="b" anchorCtr="0">
            <a:spAutoFit/>
          </a:bodyPr>
          <a:lstStyle>
            <a:lvl1pPr algn="l">
              <a:defRPr lang="en-US" sz="900" kern="1200" smtClean="0">
                <a:gradFill>
                  <a:gsLst>
                    <a:gs pos="73333">
                      <a:srgbClr val="808080"/>
                    </a:gs>
                    <a:gs pos="38000">
                      <a:srgbClr val="808080"/>
                    </a:gs>
                  </a:gsLst>
                  <a:lin ang="5400000" scaled="0"/>
                </a:gradFill>
                <a:latin typeface="+mn-lt"/>
                <a:ea typeface="+mn-ea"/>
                <a:cs typeface="+mn-cs"/>
              </a:defRPr>
            </a:lvl1pPr>
          </a:lstStyle>
          <a:p>
            <a:pPr defTabSz="913901"/>
            <a:fld id="{71F47D9D-8D60-4698-A495-89D102E182A2}" type="slidenum">
              <a:rPr lang="en-US" sz="750" smtClean="0"/>
              <a:pPr defTabSz="913901"/>
              <a:t>‹#›</a:t>
            </a:fld>
            <a:endParaRPr lang="en-US" sz="750" dirty="0"/>
          </a:p>
        </p:txBody>
      </p:sp>
    </p:spTree>
    <p:extLst>
      <p:ext uri="{BB962C8B-B14F-4D97-AF65-F5344CB8AC3E}">
        <p14:creationId xmlns:p14="http://schemas.microsoft.com/office/powerpoint/2010/main" val="2957852316"/>
      </p:ext>
    </p:extLst>
  </p:cSld>
  <p:clrMapOvr>
    <a:masterClrMapping/>
  </p:clrMapOvr>
  <p:transition spd="slow">
    <p:push/>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913901"/>
            <a:fld id="{71F47D9D-8D60-4698-A495-89D102E182A2}" type="slidenum">
              <a:rPr lang="en-US" sz="750" smtClean="0"/>
              <a:pPr defTabSz="913901"/>
              <a:t>‹#›</a:t>
            </a:fld>
            <a:endParaRPr lang="en-US" sz="750" dirty="0"/>
          </a:p>
        </p:txBody>
      </p:sp>
    </p:spTree>
    <p:extLst>
      <p:ext uri="{BB962C8B-B14F-4D97-AF65-F5344CB8AC3E}">
        <p14:creationId xmlns:p14="http://schemas.microsoft.com/office/powerpoint/2010/main" val="3651799089"/>
      </p:ext>
    </p:extLst>
  </p:cSld>
  <p:clrMapOvr>
    <a:masterClrMapping/>
  </p:clrMapOvr>
  <p:transition spd="slow">
    <p:push/>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01952" y="4924041"/>
            <a:ext cx="407384" cy="138499"/>
          </a:xfrm>
        </p:spPr>
        <p:txBody>
          <a:bodyPr/>
          <a:lstStyle/>
          <a:p>
            <a:fld id="{71F47D9D-8D60-4698-A495-89D102E182A2}" type="slidenum">
              <a:rPr/>
              <a:pPr/>
              <a:t>‹#›</a:t>
            </a:fld>
            <a:endParaRPr dirty="0"/>
          </a:p>
        </p:txBody>
      </p:sp>
    </p:spTree>
    <p:extLst>
      <p:ext uri="{BB962C8B-B14F-4D97-AF65-F5344CB8AC3E}">
        <p14:creationId xmlns:p14="http://schemas.microsoft.com/office/powerpoint/2010/main" val="409621804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a:ext>
            </a:extLst>
          </a:blip>
          <a:srcRect t="2752" b="8407"/>
          <a:stretch/>
        </p:blipFill>
        <p:spPr>
          <a:xfrm>
            <a:off x="8" y="0"/>
            <a:ext cx="9143999" cy="5143500"/>
          </a:xfrm>
          <a:prstGeom prst="rect">
            <a:avLst/>
          </a:prstGeom>
        </p:spPr>
      </p:pic>
      <p:sp>
        <p:nvSpPr>
          <p:cNvPr id="12" name="Rectangle 11"/>
          <p:cNvSpPr/>
          <p:nvPr userDrawn="1"/>
        </p:nvSpPr>
        <p:spPr bwMode="auto">
          <a:xfrm rot="16200000">
            <a:off x="3775796" y="-207335"/>
            <a:ext cx="1580498" cy="9155909"/>
          </a:xfrm>
          <a:prstGeom prst="rect">
            <a:avLst/>
          </a:prstGeom>
          <a:gradFill flip="none" rotWithShape="1">
            <a:gsLst>
              <a:gs pos="6000">
                <a:srgbClr val="000000">
                  <a:alpha val="61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cs typeface="Segoe UI Light" panose="020B0502040204020203" pitchFamily="34" charset="0"/>
            </a:endParaRPr>
          </a:p>
        </p:txBody>
      </p:sp>
      <p:sp>
        <p:nvSpPr>
          <p:cNvPr id="8" name="Title 1"/>
          <p:cNvSpPr>
            <a:spLocks noGrp="1"/>
          </p:cNvSpPr>
          <p:nvPr>
            <p:ph type="title" hasCustomPrompt="1"/>
          </p:nvPr>
        </p:nvSpPr>
        <p:spPr bwMode="ltGray">
          <a:xfrm>
            <a:off x="89877" y="3946841"/>
            <a:ext cx="8179877" cy="611890"/>
          </a:xfrm>
          <a:noFill/>
        </p:spPr>
        <p:txBody>
          <a:bodyPr lIns="109681" tIns="68554" rIns="109681" bIns="68554" anchor="t" anchorCtr="0">
            <a:normAutofit/>
          </a:bodyPr>
          <a:lstStyle>
            <a:lvl1pPr>
              <a:defRPr sz="2941" spc="-75" baseline="0">
                <a:solidFill>
                  <a:schemeClr val="bg1"/>
                </a:solidFill>
              </a:defRPr>
            </a:lvl1pPr>
          </a:lstStyle>
          <a:p>
            <a:r>
              <a:rPr lang="en-US" dirty="0"/>
              <a:t>Presentation title</a:t>
            </a:r>
          </a:p>
        </p:txBody>
      </p:sp>
      <p:sp>
        <p:nvSpPr>
          <p:cNvPr id="10" name="Text Placeholder 2"/>
          <p:cNvSpPr>
            <a:spLocks noGrp="1"/>
          </p:cNvSpPr>
          <p:nvPr>
            <p:ph type="body" sz="quarter" idx="14" hasCustomPrompt="1"/>
          </p:nvPr>
        </p:nvSpPr>
        <p:spPr bwMode="ltGray">
          <a:xfrm>
            <a:off x="189636" y="4588992"/>
            <a:ext cx="4072249" cy="503978"/>
          </a:xfrm>
        </p:spPr>
        <p:txBody>
          <a:bodyPr tIns="82261" bIns="82261" anchor="b">
            <a:noAutofit/>
          </a:bodyPr>
          <a:lstStyle>
            <a:lvl1pPr marL="0" indent="0">
              <a:lnSpc>
                <a:spcPct val="100000"/>
              </a:lnSpc>
              <a:spcBef>
                <a:spcPts val="0"/>
              </a:spcBef>
              <a:buNone/>
              <a:defRPr sz="1471" baseline="0">
                <a:solidFill>
                  <a:schemeClr val="bg1"/>
                </a:solidFill>
                <a:latin typeface="Segoe UI" pitchFamily="34" charset="0"/>
                <a:ea typeface="Segoe UI" pitchFamily="34" charset="0"/>
                <a:cs typeface="Segoe UI" pitchFamily="34" charset="0"/>
              </a:defRPr>
            </a:lvl1pPr>
          </a:lstStyle>
          <a:p>
            <a:pPr lvl="0"/>
            <a:r>
              <a:rPr lang="en-US" dirty="0"/>
              <a:t>Speaker Name</a:t>
            </a:r>
            <a:br>
              <a:rPr lang="en-US" dirty="0"/>
            </a:br>
            <a:r>
              <a:rPr lang="en-US" dirty="0"/>
              <a:t>Date</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7933593" y="4673184"/>
            <a:ext cx="1008479" cy="139946"/>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1564" y="106232"/>
            <a:ext cx="948156" cy="348682"/>
          </a:xfrm>
          <a:prstGeom prst="rect">
            <a:avLst/>
          </a:prstGeom>
        </p:spPr>
      </p:pic>
    </p:spTree>
    <p:extLst>
      <p:ext uri="{BB962C8B-B14F-4D97-AF65-F5344CB8AC3E}">
        <p14:creationId xmlns:p14="http://schemas.microsoft.com/office/powerpoint/2010/main" val="31608125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85644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a:t>Name</a:t>
            </a:r>
          </a:p>
          <a:p>
            <a:r>
              <a:rPr lang="en-US" dirty="0"/>
              <a:t>Title</a:t>
            </a:r>
          </a:p>
          <a:p>
            <a:r>
              <a:rPr lang="en-US" dirty="0"/>
              <a:t>Microsoft Corporation</a:t>
            </a:r>
          </a:p>
        </p:txBody>
      </p:sp>
      <p:sp>
        <p:nvSpPr>
          <p:cNvPr id="5" name="Text Placeholder 2"/>
          <p:cNvSpPr>
            <a:spLocks noGrp="1"/>
          </p:cNvSpPr>
          <p:nvPr>
            <p:ph type="body" sz="quarter" idx="10" hasCustomPrompt="1"/>
          </p:nvPr>
        </p:nvSpPr>
        <p:spPr>
          <a:xfrm>
            <a:off x="387057" y="3143251"/>
            <a:ext cx="8371083" cy="567848"/>
          </a:xfrm>
        </p:spPr>
        <p:txBody>
          <a:bodyPr/>
          <a:lstStyle>
            <a:lvl1pPr marL="0" indent="0" algn="l" defTabSz="685615"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a:t>Title of Presentation</a:t>
            </a:r>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3689" y="228601"/>
            <a:ext cx="1000386" cy="17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38208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Custom Photo)">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a:t>Name</a:t>
            </a:r>
          </a:p>
          <a:p>
            <a:r>
              <a:rPr lang="en-US" dirty="0"/>
              <a:t>Title</a:t>
            </a:r>
          </a:p>
          <a:p>
            <a:r>
              <a:rPr lang="en-US" dirty="0"/>
              <a:t>Microsoft Corporation</a:t>
            </a:r>
          </a:p>
        </p:txBody>
      </p:sp>
      <p:sp>
        <p:nvSpPr>
          <p:cNvPr id="5" name="Text Placeholder 2"/>
          <p:cNvSpPr>
            <a:spLocks noGrp="1"/>
          </p:cNvSpPr>
          <p:nvPr>
            <p:ph type="body" sz="quarter" idx="10" hasCustomPrompt="1"/>
          </p:nvPr>
        </p:nvSpPr>
        <p:spPr>
          <a:xfrm>
            <a:off x="387055" y="3143251"/>
            <a:ext cx="8371083" cy="567848"/>
          </a:xfrm>
        </p:spPr>
        <p:txBody>
          <a:bodyPr/>
          <a:lstStyle>
            <a:lvl1pPr marL="0" indent="0" algn="l" defTabSz="685615"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a:t>Title of Presentation</a:t>
            </a:r>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3689" y="228601"/>
            <a:ext cx="1000386" cy="17145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3" hasCustomPrompt="1"/>
          </p:nvPr>
        </p:nvSpPr>
        <p:spPr>
          <a:xfrm>
            <a:off x="5443769" y="2584461"/>
            <a:ext cx="3700235" cy="295356"/>
          </a:xfrm>
          <a:solidFill>
            <a:schemeClr val="bg1"/>
          </a:solidFill>
        </p:spPr>
        <p:txBody>
          <a:bodyPr anchor="b"/>
          <a:lstStyle>
            <a:lvl1pPr marL="0" indent="0" algn="ctr">
              <a:buNone/>
              <a:defRPr sz="2100" baseline="0">
                <a:gradFill>
                  <a:gsLst>
                    <a:gs pos="0">
                      <a:schemeClr val="tx1"/>
                    </a:gs>
                    <a:gs pos="86000">
                      <a:schemeClr val="tx1"/>
                    </a:gs>
                  </a:gsLst>
                  <a:lin ang="5400000" scaled="0"/>
                </a:gradFill>
              </a:defRPr>
            </a:lvl1pPr>
          </a:lstStyle>
          <a:p>
            <a:r>
              <a:rPr lang="en-US" dirty="0"/>
              <a:t>Click on icon to add picture</a:t>
            </a:r>
          </a:p>
        </p:txBody>
      </p:sp>
    </p:spTree>
    <p:extLst>
      <p:ext uri="{BB962C8B-B14F-4D97-AF65-F5344CB8AC3E}">
        <p14:creationId xmlns:p14="http://schemas.microsoft.com/office/powerpoint/2010/main" val="3833233875"/>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6" y="4469469"/>
            <a:ext cx="6928860" cy="498598"/>
          </a:xfrm>
        </p:spPr>
        <p:txBody>
          <a:bodyPr wrap="square"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870843"/>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004479"/>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609548"/>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4" y="3453497"/>
            <a:ext cx="6928860"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69232"/>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11"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357798"/>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62464"/>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062618"/>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7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11"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12243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FFFFF"/>
                    </a:gs>
                  </a:gsLst>
                  <a:lin ang="5400000" scaled="0"/>
                  <a:tileRect/>
                </a:gra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9437" y="1085852"/>
            <a:ext cx="8363938"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289034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8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297377"/>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9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74647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xxx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userDrawn="1"/>
        </p:nvSpPr>
        <p:spPr bwMode="auto">
          <a:xfrm>
            <a:off x="0" y="0"/>
            <a:ext cx="9144000" cy="3314700"/>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55" tIns="34279" rIns="68555" bIns="34279" numCol="1" rtlCol="0" anchor="ctr" anchorCtr="0" compatLnSpc="1">
            <a:prstTxWarp prst="textNoShape">
              <a:avLst/>
            </a:prstTxWarp>
          </a:bodyPr>
          <a:lstStyle/>
          <a:p>
            <a:pPr algn="ctr" defTabSz="685417"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Picture Placeholder 11"/>
          <p:cNvSpPr>
            <a:spLocks noGrp="1"/>
          </p:cNvSpPr>
          <p:nvPr>
            <p:ph type="pic" sz="quarter" idx="11" hasCustomPrompt="1"/>
          </p:nvPr>
        </p:nvSpPr>
        <p:spPr>
          <a:xfrm>
            <a:off x="0" y="2978607"/>
            <a:ext cx="9144000" cy="336095"/>
          </a:xfrm>
        </p:spPr>
        <p:txBody>
          <a:bodyPr anchor="b"/>
          <a:lstStyle>
            <a:lvl1pPr marL="0" indent="0" algn="ctr">
              <a:buNone/>
              <a:defRPr baseline="0">
                <a:gradFill>
                  <a:gsLst>
                    <a:gs pos="0">
                      <a:schemeClr val="tx2"/>
                    </a:gs>
                    <a:gs pos="86000">
                      <a:schemeClr val="tx2"/>
                    </a:gs>
                  </a:gsLst>
                  <a:lin ang="5400000" scaled="0"/>
                </a:gradFill>
              </a:defRPr>
            </a:lvl1pPr>
          </a:lstStyle>
          <a:p>
            <a:r>
              <a:rPr lang="en-US" dirty="0"/>
              <a:t>Click on icon to change picture</a:t>
            </a:r>
          </a:p>
        </p:txBody>
      </p:sp>
      <p:sp>
        <p:nvSpPr>
          <p:cNvPr id="10" name="Title 1"/>
          <p:cNvSpPr>
            <a:spLocks noGrp="1"/>
          </p:cNvSpPr>
          <p:nvPr>
            <p:ph type="ctrTitle"/>
          </p:nvPr>
        </p:nvSpPr>
        <p:spPr>
          <a:xfrm>
            <a:off x="387055" y="4469469"/>
            <a:ext cx="6928384" cy="498598"/>
          </a:xfrm>
        </p:spPr>
        <p:txBody>
          <a:bodyPr anchor="ctr" anchorCtr="0">
            <a:no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11"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400129"/>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7057" y="1085852"/>
            <a:ext cx="8371083" cy="1500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r>
              <a:rPr lang="en-US" dirty="0"/>
              <a:t>Microsoft Confidential</a:t>
            </a:r>
          </a:p>
        </p:txBody>
      </p:sp>
      <p:sp>
        <p:nvSpPr>
          <p:cNvPr id="7" name="Slide Number Placeholder 6"/>
          <p:cNvSpPr>
            <a:spLocks noGrp="1"/>
          </p:cNvSpPr>
          <p:nvPr>
            <p:ph type="sldNum" sz="quarter" idx="12"/>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407509247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87056" y="1085852"/>
            <a:ext cx="8371082"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r>
              <a:rPr lang="en-US" dirty="0"/>
              <a:t>Microsoft Confidential</a:t>
            </a:r>
          </a:p>
        </p:txBody>
      </p:sp>
      <p:sp>
        <p:nvSpPr>
          <p:cNvPr id="5" name="Slide Number Placeholder 4"/>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437361083"/>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387055" y="1085852"/>
            <a:ext cx="4118254" cy="1323439"/>
          </a:xfrm>
        </p:spPr>
        <p:txBody>
          <a:bodyPr/>
          <a:lstStyle>
            <a:lvl1pPr marL="254923" indent="-254923">
              <a:lnSpc>
                <a:spcPct val="90000"/>
              </a:lnSpc>
              <a:defRPr sz="2100"/>
            </a:lvl1pPr>
            <a:lvl2pPr marL="504888" indent="-244013">
              <a:lnSpc>
                <a:spcPct val="90000"/>
              </a:lnSpc>
              <a:defRPr sz="1800"/>
            </a:lvl2pPr>
            <a:lvl3pPr marL="715173" indent="-216238">
              <a:lnSpc>
                <a:spcPct val="90000"/>
              </a:lnSpc>
              <a:defRPr sz="1500"/>
            </a:lvl3pPr>
            <a:lvl4pPr marL="920501" indent="-205327">
              <a:lnSpc>
                <a:spcPct val="90000"/>
              </a:lnSpc>
              <a:defRPr sz="1400"/>
            </a:lvl4pPr>
            <a:lvl5pPr marL="1136741" indent="-210286">
              <a:lnSpc>
                <a:spcPct val="90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7501" y="1085852"/>
            <a:ext cx="4120636" cy="1323439"/>
          </a:xfrm>
        </p:spPr>
        <p:txBody>
          <a:bodyPr/>
          <a:lstStyle>
            <a:lvl1pPr marL="260875" indent="-260875">
              <a:lnSpc>
                <a:spcPct val="90000"/>
              </a:lnSpc>
              <a:defRPr sz="2100"/>
            </a:lvl1pPr>
            <a:lvl2pPr marL="504888" indent="-254923">
              <a:lnSpc>
                <a:spcPct val="90000"/>
              </a:lnSpc>
              <a:defRPr sz="1800"/>
            </a:lvl2pPr>
            <a:lvl3pPr marL="721127" indent="-227150">
              <a:lnSpc>
                <a:spcPct val="90000"/>
              </a:lnSpc>
              <a:defRPr sz="1500"/>
            </a:lvl3pPr>
            <a:lvl4pPr marL="920501" indent="-199375">
              <a:lnSpc>
                <a:spcPct val="90000"/>
              </a:lnSpc>
              <a:defRPr sz="1400"/>
            </a:lvl4pPr>
            <a:lvl5pPr marL="1136741" indent="-205327">
              <a:lnSpc>
                <a:spcPct val="90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dirty="0"/>
              <a:t>Microsoft Confidential</a:t>
            </a:r>
          </a:p>
        </p:txBody>
      </p:sp>
      <p:sp>
        <p:nvSpPr>
          <p:cNvPr id="6" name="Slide Number Placeholder 5"/>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127183978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7055" y="1055205"/>
            <a:ext cx="4115872" cy="263149"/>
          </a:xfrm>
        </p:spPr>
        <p:txBody>
          <a:bodyPr anchor="b"/>
          <a:lstStyle>
            <a:lvl1pPr marL="0" indent="0">
              <a:lnSpc>
                <a:spcPct val="90000"/>
              </a:lnSpc>
              <a:spcBef>
                <a:spcPts val="0"/>
              </a:spcBef>
              <a:buNone/>
              <a:defRPr sz="1900" b="1"/>
            </a:lvl1pPr>
            <a:lvl2pPr marL="342808" indent="0">
              <a:buNone/>
              <a:defRPr sz="1500" b="1"/>
            </a:lvl2pPr>
            <a:lvl3pPr marL="685615" indent="0">
              <a:buNone/>
              <a:defRPr sz="1400" b="1"/>
            </a:lvl3pPr>
            <a:lvl4pPr marL="1028423" indent="0">
              <a:buNone/>
              <a:defRPr sz="1200" b="1"/>
            </a:lvl4pPr>
            <a:lvl5pPr marL="1371231" indent="0">
              <a:buNone/>
              <a:defRPr sz="1200" b="1"/>
            </a:lvl5pPr>
            <a:lvl6pPr marL="1714038" indent="0">
              <a:buNone/>
              <a:defRPr sz="1200" b="1"/>
            </a:lvl6pPr>
            <a:lvl7pPr marL="2056844" indent="0">
              <a:buNone/>
              <a:defRPr sz="1200" b="1"/>
            </a:lvl7pPr>
            <a:lvl8pPr marL="2399653" indent="0">
              <a:buNone/>
              <a:defRPr sz="1200" b="1"/>
            </a:lvl8pPr>
            <a:lvl9pPr marL="2742459" indent="0">
              <a:buNone/>
              <a:defRPr sz="1200" b="1"/>
            </a:lvl9pPr>
          </a:lstStyle>
          <a:p>
            <a:pPr lvl="0"/>
            <a:r>
              <a:rPr lang="en-US"/>
              <a:t>Click to edit Master text styles</a:t>
            </a:r>
          </a:p>
        </p:txBody>
      </p:sp>
      <p:sp>
        <p:nvSpPr>
          <p:cNvPr id="4" name="Content Placeholder 3"/>
          <p:cNvSpPr>
            <a:spLocks noGrp="1"/>
          </p:cNvSpPr>
          <p:nvPr>
            <p:ph sz="half" idx="2"/>
          </p:nvPr>
        </p:nvSpPr>
        <p:spPr>
          <a:xfrm>
            <a:off x="387055" y="1600204"/>
            <a:ext cx="4114800" cy="1166473"/>
          </a:xfrm>
        </p:spPr>
        <p:txBody>
          <a:bodyPr/>
          <a:lstStyle>
            <a:lvl1pPr marL="211279" indent="-211279">
              <a:defRPr sz="1700"/>
            </a:lvl1pPr>
            <a:lvl2pPr marL="421567" indent="-199375">
              <a:defRPr sz="1500"/>
            </a:lvl2pPr>
            <a:lvl3pPr marL="610031" indent="-182514">
              <a:defRPr sz="1400"/>
            </a:lvl3pPr>
            <a:lvl4pPr marL="787584" indent="-171603">
              <a:defRPr sz="1300"/>
            </a:lvl4pPr>
            <a:lvl5pPr marL="959186" indent="-154740">
              <a:defRPr sz="13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2265" y="1055205"/>
            <a:ext cx="4115872" cy="263149"/>
          </a:xfrm>
        </p:spPr>
        <p:txBody>
          <a:bodyPr anchor="b"/>
          <a:lstStyle>
            <a:lvl1pPr marL="0" indent="0">
              <a:lnSpc>
                <a:spcPct val="90000"/>
              </a:lnSpc>
              <a:spcBef>
                <a:spcPts val="0"/>
              </a:spcBef>
              <a:buNone/>
              <a:defRPr sz="1900" b="1"/>
            </a:lvl1pPr>
            <a:lvl2pPr marL="342808" indent="0">
              <a:buNone/>
              <a:defRPr sz="1500" b="1"/>
            </a:lvl2pPr>
            <a:lvl3pPr marL="685615" indent="0">
              <a:buNone/>
              <a:defRPr sz="1400" b="1"/>
            </a:lvl3pPr>
            <a:lvl4pPr marL="1028423" indent="0">
              <a:buNone/>
              <a:defRPr sz="1200" b="1"/>
            </a:lvl4pPr>
            <a:lvl5pPr marL="1371231" indent="0">
              <a:buNone/>
              <a:defRPr sz="1200" b="1"/>
            </a:lvl5pPr>
            <a:lvl6pPr marL="1714038" indent="0">
              <a:buNone/>
              <a:defRPr sz="1200" b="1"/>
            </a:lvl6pPr>
            <a:lvl7pPr marL="2056844" indent="0">
              <a:buNone/>
              <a:defRPr sz="1200" b="1"/>
            </a:lvl7pPr>
            <a:lvl8pPr marL="2399653" indent="0">
              <a:buNone/>
              <a:defRPr sz="1200" b="1"/>
            </a:lvl8pPr>
            <a:lvl9pPr marL="274245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2265" y="1600203"/>
            <a:ext cx="4115872" cy="1183964"/>
          </a:xfrm>
        </p:spPr>
        <p:txBody>
          <a:bodyPr/>
          <a:lstStyle>
            <a:lvl1pPr marL="222191" indent="-222191">
              <a:defRPr sz="1700"/>
            </a:lvl1pPr>
            <a:lvl2pPr marL="427517" indent="-205327">
              <a:defRPr sz="1500"/>
            </a:lvl2pPr>
            <a:lvl3pPr marL="615981" indent="-183504">
              <a:defRPr sz="1400"/>
            </a:lvl3pPr>
            <a:lvl4pPr marL="787584" indent="-177554">
              <a:defRPr sz="1300"/>
            </a:lvl4pPr>
            <a:lvl5pPr marL="959186" indent="-165650">
              <a:defRPr sz="13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10"/>
          </p:nvPr>
        </p:nvSpPr>
        <p:spPr/>
        <p:txBody>
          <a:bodyPr/>
          <a:lstStyle/>
          <a:p>
            <a:r>
              <a:rPr lang="en-US" dirty="0"/>
              <a:t>Microsoft Confidential</a:t>
            </a:r>
          </a:p>
        </p:txBody>
      </p:sp>
      <p:sp>
        <p:nvSpPr>
          <p:cNvPr id="8" name="Slide Number Placeholder 7"/>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991491540"/>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057" y="171452"/>
            <a:ext cx="8371083" cy="457049"/>
          </a:xfrm>
        </p:spPr>
        <p:txBody>
          <a:bodyPr/>
          <a:lstStyle>
            <a:lvl1pPr>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4125372901"/>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Microsoft Confidential</a:t>
            </a:r>
          </a:p>
        </p:txBody>
      </p:sp>
      <p:sp>
        <p:nvSpPr>
          <p:cNvPr id="3" name="Slide Number Placeholder 2"/>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475577511"/>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ck Layout - Title and Content">
    <p:bg bwMode="invGray">
      <p:bgPr>
        <a:solidFill>
          <a:srgbClr val="000000"/>
        </a:solidFill>
        <a:effectLst/>
      </p:bgPr>
    </p:bg>
    <p:spTree>
      <p:nvGrpSpPr>
        <p:cNvPr id="1" name=""/>
        <p:cNvGrpSpPr/>
        <p:nvPr/>
      </p:nvGrpSpPr>
      <p:grpSpPr>
        <a:xfrm>
          <a:off x="0" y="0"/>
          <a:ext cx="0" cy="0"/>
          <a:chOff x="0" y="0"/>
          <a:chExt cx="0" cy="0"/>
        </a:xfrm>
      </p:grpSpPr>
      <p:sp>
        <p:nvSpPr>
          <p:cNvPr id="5" name="Footer Placeholder 5"/>
          <p:cNvSpPr>
            <a:spLocks noGrp="1"/>
          </p:cNvSpPr>
          <p:nvPr userDrawn="1"/>
        </p:nvSpPr>
        <p:spPr>
          <a:xfrm>
            <a:off x="8173391" y="4801830"/>
            <a:ext cx="848759" cy="273844"/>
          </a:xfrm>
          <a:prstGeom prst="rect">
            <a:avLst/>
          </a:prstGeom>
        </p:spPr>
        <p:txBody>
          <a:bodyPr vert="horz" lIns="0" tIns="34280" rIns="0" bIns="34280" rtlCol="0" anchor="ctr"/>
          <a:lstStyle>
            <a:defPPr>
              <a:defRPr lang="en-US"/>
            </a:defPPr>
            <a:lvl1pPr marL="0" algn="r" defTabSz="457200" rtl="0" eaLnBrk="1" latinLnBrk="0" hangingPunct="1">
              <a:defRPr sz="800" kern="1200">
                <a:solidFill>
                  <a:schemeClr val="bg1"/>
                </a:solidFill>
                <a:latin typeface="Sego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rgbClr val="292929">
                    <a:lumMod val="50000"/>
                  </a:srgbClr>
                </a:solidFill>
                <a:latin typeface="Segoe UI" pitchFamily="34" charset="0"/>
                <a:ea typeface="Segoe UI" pitchFamily="34" charset="0"/>
                <a:cs typeface="Segoe UI" pitchFamily="34" charset="0"/>
              </a:rPr>
              <a:t>Microsoft Confidential </a:t>
            </a:r>
          </a:p>
        </p:txBody>
      </p:sp>
      <p:sp>
        <p:nvSpPr>
          <p:cNvPr id="7" name="Title 1"/>
          <p:cNvSpPr>
            <a:spLocks noGrp="1"/>
          </p:cNvSpPr>
          <p:nvPr>
            <p:ph type="title"/>
          </p:nvPr>
        </p:nvSpPr>
        <p:spPr bwMode="blackGray">
          <a:xfrm>
            <a:off x="387056" y="171452"/>
            <a:ext cx="8371082" cy="457049"/>
          </a:xfrm>
        </p:spPr>
        <p:txBody>
          <a:bodyPr/>
          <a:lstStyle>
            <a:lvl1pPr>
              <a:defRPr>
                <a:gradFill>
                  <a:gsLst>
                    <a:gs pos="0">
                      <a:schemeClr val="bg1"/>
                    </a:gs>
                    <a:gs pos="86000">
                      <a:schemeClr val="bg1"/>
                    </a:gs>
                  </a:gsLst>
                  <a:lin ang="5400000" scaled="0"/>
                </a:gradFill>
              </a:defRPr>
            </a:lvl1pPr>
          </a:lstStyle>
          <a:p>
            <a:r>
              <a:rPr lang="en-US"/>
              <a:t>Click to edit Master title style</a:t>
            </a:r>
            <a:endParaRPr lang="en-US" dirty="0"/>
          </a:p>
        </p:txBody>
      </p:sp>
      <p:sp>
        <p:nvSpPr>
          <p:cNvPr id="8" name="Text Placeholder 5"/>
          <p:cNvSpPr>
            <a:spLocks noGrp="1"/>
          </p:cNvSpPr>
          <p:nvPr>
            <p:ph type="body" sz="quarter" idx="10"/>
          </p:nvPr>
        </p:nvSpPr>
        <p:spPr bwMode="blackGray">
          <a:xfrm>
            <a:off x="387056" y="1085852"/>
            <a:ext cx="8371082" cy="1500411"/>
          </a:xfrm>
        </p:spPr>
        <p:txBody>
          <a:bodyPr/>
          <a:lstStyle>
            <a:lvl1pPr marL="342820" indent="-342820">
              <a:buClrTx/>
              <a:buSzPct val="70000"/>
              <a:buFont typeface="Wingdings" pitchFamily="2" charset="2"/>
              <a:buChar char="§"/>
              <a:defRPr>
                <a:gradFill>
                  <a:gsLst>
                    <a:gs pos="0">
                      <a:schemeClr val="bg1"/>
                    </a:gs>
                    <a:gs pos="86000">
                      <a:schemeClr val="bg1"/>
                    </a:gs>
                  </a:gsLst>
                  <a:lin ang="5400000" scaled="0"/>
                </a:gradFill>
              </a:defRPr>
            </a:lvl1pPr>
            <a:lvl2pPr marL="685641" indent="-340439">
              <a:buClrTx/>
              <a:buSzPct val="70000"/>
              <a:buFont typeface="Wingdings" pitchFamily="2" charset="2"/>
              <a:buChar char="§"/>
              <a:defRPr>
                <a:gradFill>
                  <a:gsLst>
                    <a:gs pos="0">
                      <a:schemeClr val="bg1"/>
                    </a:gs>
                    <a:gs pos="86000">
                      <a:schemeClr val="bg1"/>
                    </a:gs>
                  </a:gsLst>
                  <a:lin ang="5400000" scaled="0"/>
                </a:gradFill>
              </a:defRPr>
            </a:lvl2pPr>
            <a:lvl3pPr marL="942758" indent="-301161">
              <a:buClrTx/>
              <a:buSzPct val="70000"/>
              <a:buFont typeface="Wingdings" pitchFamily="2" charset="2"/>
              <a:buChar char="§"/>
              <a:defRPr>
                <a:gradFill>
                  <a:gsLst>
                    <a:gs pos="0">
                      <a:schemeClr val="bg1"/>
                    </a:gs>
                    <a:gs pos="86000">
                      <a:schemeClr val="bg1"/>
                    </a:gs>
                  </a:gsLst>
                  <a:lin ang="5400000" scaled="0"/>
                </a:gradFill>
              </a:defRPr>
            </a:lvl3pPr>
            <a:lvl4pPr marL="1201064" indent="-257115">
              <a:buClrTx/>
              <a:buSzPct val="70000"/>
              <a:buFont typeface="Wingdings" pitchFamily="2" charset="2"/>
              <a:buChar char="§"/>
              <a:defRPr>
                <a:gradFill>
                  <a:gsLst>
                    <a:gs pos="0">
                      <a:schemeClr val="bg1"/>
                    </a:gs>
                    <a:gs pos="86000">
                      <a:schemeClr val="bg1"/>
                    </a:gs>
                  </a:gsLst>
                  <a:lin ang="5400000" scaled="0"/>
                </a:gradFill>
              </a:defRPr>
            </a:lvl4pPr>
            <a:lvl5pPr marL="1460561" indent="-257115">
              <a:buClrTx/>
              <a:buSzPct val="70000"/>
              <a:buFont typeface="Wingdings" pitchFamily="2" charset="2"/>
              <a:buChar char="§"/>
              <a:defRPr>
                <a:gradFill>
                  <a:gsLst>
                    <a:gs pos="0">
                      <a:schemeClr val="bg1"/>
                    </a:gs>
                    <a:gs pos="86000">
                      <a:schemeClr val="bg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082013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9437" y="1085852"/>
            <a:ext cx="8363938"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4679158"/>
            <a:ext cx="9144001" cy="464344"/>
          </a:xfrm>
          <a:solidFill>
            <a:srgbClr val="FFFF99"/>
          </a:solidFill>
        </p:spPr>
        <p:txBody>
          <a:bodyPr wrap="square" lIns="114277" tIns="57138" rIns="114277" bIns="57138"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a:t>Click to edit Master text styles</a:t>
            </a:r>
          </a:p>
        </p:txBody>
      </p:sp>
    </p:spTree>
    <p:extLst>
      <p:ext uri="{BB962C8B-B14F-4D97-AF65-F5344CB8AC3E}">
        <p14:creationId xmlns:p14="http://schemas.microsoft.com/office/powerpoint/2010/main" val="1312754488"/>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ck Notes slide Layout">
    <p:bg>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p:nvPr>
        </p:nvSpPr>
        <p:spPr>
          <a:xfrm>
            <a:off x="1" y="4679161"/>
            <a:ext cx="9144001" cy="464344"/>
          </a:xfrm>
          <a:solidFill>
            <a:srgbClr val="FFFF99"/>
          </a:solidFill>
        </p:spPr>
        <p:txBody>
          <a:bodyPr wrap="square" lIns="114277" tIns="57138" rIns="114277" bIns="57138"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a:t>Click to edit Master text styles</a:t>
            </a:r>
          </a:p>
        </p:txBody>
      </p:sp>
      <p:sp>
        <p:nvSpPr>
          <p:cNvPr id="5" name="Title 1"/>
          <p:cNvSpPr>
            <a:spLocks noGrp="1"/>
          </p:cNvSpPr>
          <p:nvPr>
            <p:ph type="title"/>
          </p:nvPr>
        </p:nvSpPr>
        <p:spPr bwMode="blackGray">
          <a:xfrm>
            <a:off x="387056" y="171452"/>
            <a:ext cx="8371082" cy="457049"/>
          </a:xfrm>
        </p:spPr>
        <p:txBody>
          <a:bodyPr/>
          <a:lstStyle>
            <a:lvl1pPr>
              <a:defRPr>
                <a:gradFill>
                  <a:gsLst>
                    <a:gs pos="0">
                      <a:schemeClr val="bg1"/>
                    </a:gs>
                    <a:gs pos="86000">
                      <a:schemeClr val="bg1"/>
                    </a:gs>
                  </a:gsLst>
                  <a:lin ang="5400000" scaled="0"/>
                </a:gradFill>
              </a:defRPr>
            </a:lvl1pPr>
          </a:lstStyle>
          <a:p>
            <a:r>
              <a:rPr lang="en-US"/>
              <a:t>Click to edit Master title style</a:t>
            </a:r>
            <a:endParaRPr lang="en-US" dirty="0"/>
          </a:p>
        </p:txBody>
      </p:sp>
      <p:sp>
        <p:nvSpPr>
          <p:cNvPr id="7" name="Text Placeholder 5"/>
          <p:cNvSpPr>
            <a:spLocks noGrp="1"/>
          </p:cNvSpPr>
          <p:nvPr>
            <p:ph type="body" sz="quarter" idx="10"/>
          </p:nvPr>
        </p:nvSpPr>
        <p:spPr bwMode="blackGray">
          <a:xfrm>
            <a:off x="387057" y="1085852"/>
            <a:ext cx="8371083" cy="1500411"/>
          </a:xfrm>
        </p:spPr>
        <p:txBody>
          <a:bodyPr/>
          <a:lstStyle>
            <a:lvl1pPr marL="342820" indent="-342820">
              <a:buClrTx/>
              <a:buSzPct val="70000"/>
              <a:buFont typeface="Wingdings" pitchFamily="2" charset="2"/>
              <a:buChar char="§"/>
              <a:defRPr>
                <a:gradFill>
                  <a:gsLst>
                    <a:gs pos="0">
                      <a:schemeClr val="bg1"/>
                    </a:gs>
                    <a:gs pos="86000">
                      <a:schemeClr val="bg1"/>
                    </a:gs>
                  </a:gsLst>
                  <a:lin ang="5400000" scaled="0"/>
                </a:gradFill>
              </a:defRPr>
            </a:lvl1pPr>
            <a:lvl2pPr marL="685641" indent="-340439">
              <a:buClrTx/>
              <a:buSzPct val="70000"/>
              <a:buFont typeface="Wingdings" pitchFamily="2" charset="2"/>
              <a:buChar char="§"/>
              <a:defRPr>
                <a:gradFill>
                  <a:gsLst>
                    <a:gs pos="0">
                      <a:schemeClr val="bg1"/>
                    </a:gs>
                    <a:gs pos="86000">
                      <a:schemeClr val="bg1"/>
                    </a:gs>
                  </a:gsLst>
                  <a:lin ang="5400000" scaled="0"/>
                </a:gradFill>
              </a:defRPr>
            </a:lvl2pPr>
            <a:lvl3pPr marL="942758" indent="-301161">
              <a:buClrTx/>
              <a:buSzPct val="70000"/>
              <a:buFont typeface="Wingdings" pitchFamily="2" charset="2"/>
              <a:buChar char="§"/>
              <a:defRPr>
                <a:gradFill>
                  <a:gsLst>
                    <a:gs pos="0">
                      <a:schemeClr val="bg1"/>
                    </a:gs>
                    <a:gs pos="86000">
                      <a:schemeClr val="bg1"/>
                    </a:gs>
                  </a:gsLst>
                  <a:lin ang="5400000" scaled="0"/>
                </a:gradFill>
              </a:defRPr>
            </a:lvl3pPr>
            <a:lvl4pPr marL="1201064" indent="-257115">
              <a:buClrTx/>
              <a:buSzPct val="70000"/>
              <a:buFont typeface="Wingdings" pitchFamily="2" charset="2"/>
              <a:buChar char="§"/>
              <a:defRPr>
                <a:gradFill>
                  <a:gsLst>
                    <a:gs pos="0">
                      <a:schemeClr val="bg1"/>
                    </a:gs>
                    <a:gs pos="86000">
                      <a:schemeClr val="bg1"/>
                    </a:gs>
                  </a:gsLst>
                  <a:lin ang="5400000" scaled="0"/>
                </a:gradFill>
              </a:defRPr>
            </a:lvl4pPr>
            <a:lvl5pPr marL="1460561" indent="-257115">
              <a:buClrTx/>
              <a:buSzPct val="70000"/>
              <a:buFont typeface="Wingdings" pitchFamily="2" charset="2"/>
              <a:buChar char="§"/>
              <a:defRPr>
                <a:gradFill>
                  <a:gsLst>
                    <a:gs pos="0">
                      <a:schemeClr val="bg1"/>
                    </a:gs>
                    <a:gs pos="86000">
                      <a:schemeClr val="bg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7250705"/>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9437" y="172221"/>
            <a:ext cx="8363938" cy="526297"/>
          </a:xfrm>
          <a:prstGeom prst="rect">
            <a:avLst/>
          </a:prstGeom>
        </p:spPr>
        <p:txBody>
          <a:bodyPr lIns="68559" tIns="34281" rIns="68559" bIns="34281"/>
          <a:lstStyle/>
          <a:p>
            <a:r>
              <a:rPr lang="en-US"/>
              <a:t>Click to edit Master title style</a:t>
            </a:r>
            <a:endParaRPr lang="en-US" dirty="0"/>
          </a:p>
        </p:txBody>
      </p:sp>
    </p:spTree>
    <p:extLst>
      <p:ext uri="{BB962C8B-B14F-4D97-AF65-F5344CB8AC3E}">
        <p14:creationId xmlns:p14="http://schemas.microsoft.com/office/powerpoint/2010/main" val="1211963575"/>
      </p:ext>
    </p:extLst>
  </p:cSld>
  <p:clrMapOvr>
    <a:masterClrMapping/>
  </p:clrMapOvr>
  <mc:AlternateContent xmlns:mc="http://schemas.openxmlformats.org/markup-compatibility/2006" xmlns:p14="http://schemas.microsoft.com/office/powerpoint/2010/main">
    <mc:Choice Requires="p14">
      <p:transition spd="slow" p14:dur="1150">
        <p:push/>
      </p:transition>
    </mc:Choice>
    <mc:Fallback xmlns="">
      <p:transition spd="slow">
        <p:push/>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MS END SLIDE 2013">
    <p:spTree>
      <p:nvGrpSpPr>
        <p:cNvPr id="1" name=""/>
        <p:cNvGrpSpPr/>
        <p:nvPr/>
      </p:nvGrpSpPr>
      <p:grpSpPr>
        <a:xfrm>
          <a:off x="0" y="0"/>
          <a:ext cx="0" cy="0"/>
          <a:chOff x="0" y="0"/>
          <a:chExt cx="0" cy="0"/>
        </a:xfrm>
      </p:grpSpPr>
      <p:sp>
        <p:nvSpPr>
          <p:cNvPr id="5" name="Text Box 3"/>
          <p:cNvSpPr txBox="1">
            <a:spLocks noChangeArrowheads="1"/>
          </p:cNvSpPr>
          <p:nvPr userDrawn="1"/>
        </p:nvSpPr>
        <p:spPr bwMode="blackWhite">
          <a:xfrm>
            <a:off x="200763" y="4628734"/>
            <a:ext cx="8068991" cy="294060"/>
          </a:xfrm>
          <a:prstGeom prst="rect">
            <a:avLst/>
          </a:prstGeom>
          <a:noFill/>
          <a:ln w="12700">
            <a:noFill/>
            <a:miter lim="800000"/>
            <a:headEnd type="none" w="sm" len="sm"/>
            <a:tailEnd type="none" w="sm" len="sm"/>
          </a:ln>
          <a:effectLst/>
        </p:spPr>
        <p:txBody>
          <a:bodyPr vert="horz" wrap="square" lIns="134386" tIns="107508" rIns="134386" bIns="107508" numCol="1" anchor="t" anchorCtr="0" compatLnSpc="1">
            <a:prstTxWarp prst="textNoShape">
              <a:avLst/>
            </a:prstTxWarp>
            <a:spAutoFit/>
          </a:bodyPr>
          <a:lstStyle/>
          <a:p>
            <a:pPr defTabSz="685132" eaLnBrk="0" hangingPunct="0"/>
            <a:r>
              <a:rPr lang="en-US" sz="500" dirty="0">
                <a:gradFill>
                  <a:gsLst>
                    <a:gs pos="0">
                      <a:srgbClr val="292929"/>
                    </a:gs>
                    <a:gs pos="100000">
                      <a:srgbClr val="292929"/>
                    </a:gs>
                  </a:gsLst>
                  <a:lin ang="5400000" scaled="0"/>
                </a:gradFill>
                <a:cs typeface="Segoe UI" pitchFamily="34" charset="0"/>
              </a:rPr>
              <a:t>© 2013 Microsoft Corporation. All rights reserved. </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37652" y="2313644"/>
            <a:ext cx="2417896" cy="516212"/>
          </a:xfrm>
          <a:prstGeom prst="rect">
            <a:avLst/>
          </a:prstGeom>
        </p:spPr>
      </p:pic>
    </p:spTree>
    <p:extLst>
      <p:ext uri="{BB962C8B-B14F-4D97-AF65-F5344CB8AC3E}">
        <p14:creationId xmlns:p14="http://schemas.microsoft.com/office/powerpoint/2010/main" val="1503613817"/>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Thank You 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8104" cy="5143967"/>
          </a:xfrm>
          <a:prstGeom prst="rect">
            <a:avLst/>
          </a:prstGeom>
        </p:spPr>
      </p:pic>
      <p:sp>
        <p:nvSpPr>
          <p:cNvPr id="2" name="Title 1"/>
          <p:cNvSpPr>
            <a:spLocks noGrp="1"/>
          </p:cNvSpPr>
          <p:nvPr>
            <p:ph type="title"/>
          </p:nvPr>
        </p:nvSpPr>
        <p:spPr>
          <a:xfrm>
            <a:off x="201930" y="2153433"/>
            <a:ext cx="8741880" cy="540148"/>
          </a:xfrm>
        </p:spPr>
        <p:txBody>
          <a:bodyPr/>
          <a:lstStyle>
            <a:lvl1pPr>
              <a:defRPr sz="3900">
                <a:solidFill>
                  <a:schemeClr val="bg1"/>
                </a:solidFill>
              </a:defRPr>
            </a:lvl1pPr>
          </a:lstStyle>
          <a:p>
            <a:r>
              <a:rPr lang="en-US"/>
              <a:t>Click to edit Master title style</a:t>
            </a:r>
          </a:p>
        </p:txBody>
      </p:sp>
      <p:sp>
        <p:nvSpPr>
          <p:cNvPr id="3" name="Footer Placeholder 2"/>
          <p:cNvSpPr>
            <a:spLocks noGrp="1"/>
          </p:cNvSpPr>
          <p:nvPr>
            <p:ph type="ftr" sz="quarter" idx="10"/>
          </p:nvPr>
        </p:nvSpPr>
        <p:spPr>
          <a:xfrm>
            <a:off x="496110" y="4876738"/>
            <a:ext cx="3284096" cy="138499"/>
          </a:xfrm>
          <a:prstGeom prst="rect">
            <a:avLst/>
          </a:prstGeom>
        </p:spPr>
        <p:txBody>
          <a:bodyPr/>
          <a:lstStyle>
            <a:lvl1pPr>
              <a:defRPr>
                <a:solidFill>
                  <a:schemeClr val="bg1"/>
                </a:solidFill>
              </a:defRPr>
            </a:lvl1pPr>
          </a:lstStyle>
          <a:p>
            <a:pPr defTabSz="685600"/>
            <a:endParaRPr lang="en-US" dirty="0">
              <a:solidFill>
                <a:prstClr val="white"/>
              </a:solidFill>
            </a:endParaRPr>
          </a:p>
        </p:txBody>
      </p:sp>
      <p:sp>
        <p:nvSpPr>
          <p:cNvPr id="4" name="Slide Number Placeholder 3"/>
          <p:cNvSpPr>
            <a:spLocks noGrp="1"/>
          </p:cNvSpPr>
          <p:nvPr>
            <p:ph type="sldNum" sz="quarter" idx="11"/>
          </p:nvPr>
        </p:nvSpPr>
        <p:spPr>
          <a:xfrm>
            <a:off x="232829" y="4876738"/>
            <a:ext cx="261897" cy="138499"/>
          </a:xfrm>
          <a:prstGeom prst="rect">
            <a:avLst/>
          </a:prstGeom>
        </p:spPr>
        <p:txBody>
          <a:bodyPr/>
          <a:lstStyle>
            <a:lvl1pPr>
              <a:defRPr>
                <a:solidFill>
                  <a:schemeClr val="bg1"/>
                </a:solidFill>
              </a:defRPr>
            </a:lvl1pPr>
          </a:lstStyle>
          <a:p>
            <a:pPr defTabSz="685600"/>
            <a:fld id="{894E8EF0-91FF-4791-8529-F57CE0475C15}" type="slidenum">
              <a:rPr lang="nl-NL" smtClean="0">
                <a:solidFill>
                  <a:prstClr val="white"/>
                </a:solidFill>
              </a:rPr>
              <a:pPr defTabSz="685600"/>
              <a:t>‹#›</a:t>
            </a:fld>
            <a:endParaRPr lang="nl-NL" dirty="0">
              <a:solidFill>
                <a:prstClr val="white"/>
              </a:solidFill>
            </a:endParaRPr>
          </a:p>
        </p:txBody>
      </p:sp>
      <p:pic>
        <p:nvPicPr>
          <p:cNvPr id="7" name="Picture 2" descr="C:\Users\rsasaki\Desktop\MSFT_logo_c_C-Wh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00" y="162633"/>
            <a:ext cx="1479085" cy="54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669525"/>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4" y="-234"/>
            <a:ext cx="9143533" cy="5143967"/>
          </a:xfrm>
          <a:prstGeom prst="rect">
            <a:avLst/>
          </a:prstGeom>
        </p:spPr>
      </p:pic>
      <p:sp>
        <p:nvSpPr>
          <p:cNvPr id="4" name="Rectangle 3"/>
          <p:cNvSpPr/>
          <p:nvPr userDrawn="1"/>
        </p:nvSpPr>
        <p:spPr bwMode="ltGray">
          <a:xfrm>
            <a:off x="0" y="0"/>
            <a:ext cx="2891204" cy="5143500"/>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7556" tIns="80666" rIns="107556" bIns="80666" numCol="1" spcCol="0" rtlCol="0" fromWordArt="0" anchor="t" anchorCtr="0" forceAA="0" compatLnSpc="1">
            <a:prstTxWarp prst="textNoShape">
              <a:avLst/>
            </a:prstTxWarp>
            <a:noAutofit/>
          </a:bodyPr>
          <a:lstStyle/>
          <a:p>
            <a:pPr algn="ctr" defTabSz="685515"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03099" y="218301"/>
            <a:ext cx="2486177" cy="795539"/>
          </a:xfrm>
          <a:noFill/>
        </p:spPr>
        <p:txBody>
          <a:bodyPr tIns="91440" bIns="91440" anchor="t" anchorCtr="0"/>
          <a:lstStyle>
            <a:lvl1pPr>
              <a:defRPr sz="4411" spc="-74" baseline="0">
                <a:gradFill>
                  <a:gsLst>
                    <a:gs pos="0">
                      <a:schemeClr val="tx1"/>
                    </a:gs>
                    <a:gs pos="100000">
                      <a:schemeClr val="tx1"/>
                    </a:gs>
                  </a:gsLst>
                  <a:lin ang="5400000" scaled="0"/>
                </a:gradFill>
              </a:defRPr>
            </a:lvl1pPr>
          </a:lstStyle>
          <a:p>
            <a:r>
              <a:rPr lang="en-US" dirty="0"/>
              <a:t>Demo</a:t>
            </a:r>
          </a:p>
        </p:txBody>
      </p:sp>
      <p:sp>
        <p:nvSpPr>
          <p:cNvPr id="5" name="Text Placeholder 4"/>
          <p:cNvSpPr>
            <a:spLocks noGrp="1"/>
          </p:cNvSpPr>
          <p:nvPr>
            <p:ph type="body" sz="quarter" idx="12" hasCustomPrompt="1"/>
          </p:nvPr>
        </p:nvSpPr>
        <p:spPr>
          <a:xfrm>
            <a:off x="201930" y="2907954"/>
            <a:ext cx="2487345" cy="1345411"/>
          </a:xfrm>
          <a:noFill/>
        </p:spPr>
        <p:txBody>
          <a:bodyPr lIns="182880" tIns="146304" rIns="182880" bIns="146304">
            <a:noAutofit/>
          </a:bodyPr>
          <a:lstStyle>
            <a:lvl1pPr marL="0" indent="0">
              <a:spcBef>
                <a:spcPts val="0"/>
              </a:spcBef>
              <a:buNone/>
              <a:defRPr sz="2059" spc="0" baseline="0">
                <a:gradFill>
                  <a:gsLst>
                    <a:gs pos="100000">
                      <a:schemeClr val="tx1"/>
                    </a:gs>
                    <a:gs pos="0">
                      <a:schemeClr val="tx1"/>
                    </a:gs>
                  </a:gsLst>
                  <a:lin ang="5400000" scaled="0"/>
                </a:gradFill>
                <a:latin typeface="+mj-lt"/>
              </a:defRPr>
            </a:lvl1pPr>
          </a:lstStyle>
          <a:p>
            <a:pPr lvl="0"/>
            <a:r>
              <a:rPr lang="en-US" dirty="0"/>
              <a:t>Speaker Name</a:t>
            </a: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68029" y="4547029"/>
            <a:ext cx="1815035" cy="378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467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4528"/>
            <a:ext cx="7924800" cy="567848"/>
          </a:xfrm>
        </p:spPr>
        <p:txBody>
          <a:bodyPr/>
          <a:lstStyle/>
          <a:p>
            <a:r>
              <a:rPr lang="en-US"/>
              <a:t>Click to edit Master title style</a:t>
            </a:r>
          </a:p>
        </p:txBody>
      </p:sp>
      <p:sp>
        <p:nvSpPr>
          <p:cNvPr id="3" name="Text Placeholder 2"/>
          <p:cNvSpPr>
            <a:spLocks noGrp="1"/>
          </p:cNvSpPr>
          <p:nvPr>
            <p:ph type="body" sz="half" idx="1"/>
          </p:nvPr>
        </p:nvSpPr>
        <p:spPr>
          <a:xfrm>
            <a:off x="304800" y="720329"/>
            <a:ext cx="3886200" cy="1832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1" y="720329"/>
            <a:ext cx="3886200" cy="1832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7010400" y="4969673"/>
            <a:ext cx="2133600" cy="173831"/>
          </a:xfrm>
          <a:prstGeom prst="rect">
            <a:avLst/>
          </a:prstGeom>
        </p:spPr>
        <p:txBody>
          <a:bodyPr lIns="68568" tIns="34285" rIns="68568" bIns="34285"/>
          <a:lstStyle>
            <a:lvl1pPr>
              <a:defRPr/>
            </a:lvl1pPr>
          </a:lstStyle>
          <a:p>
            <a:pPr defTabSz="914014"/>
            <a:fld id="{9FFF004D-2A36-4641-A7D3-908A17961806}" type="slidenum">
              <a:rPr lang="en-US" smtClean="0">
                <a:solidFill>
                  <a:srgbClr val="000000"/>
                </a:solidFill>
              </a:rPr>
              <a:pPr defTabSz="914014"/>
              <a:t>‹#›</a:t>
            </a:fld>
            <a:endParaRPr lang="en-US" dirty="0">
              <a:solidFill>
                <a:srgbClr val="000000"/>
              </a:solidFill>
            </a:endParaRPr>
          </a:p>
        </p:txBody>
      </p:sp>
    </p:spTree>
    <p:extLst>
      <p:ext uri="{BB962C8B-B14F-4D97-AF65-F5344CB8AC3E}">
        <p14:creationId xmlns:p14="http://schemas.microsoft.com/office/powerpoint/2010/main" val="2354277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Slide">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a:t>Name</a:t>
            </a:r>
          </a:p>
          <a:p>
            <a:r>
              <a:rPr lang="en-US" dirty="0"/>
              <a:t>Title</a:t>
            </a:r>
          </a:p>
          <a:p>
            <a:r>
              <a:rPr lang="en-US" dirty="0"/>
              <a:t>Microsoft Corporation</a:t>
            </a:r>
          </a:p>
        </p:txBody>
      </p:sp>
      <p:sp>
        <p:nvSpPr>
          <p:cNvPr id="5" name="Text Placeholder 2"/>
          <p:cNvSpPr>
            <a:spLocks noGrp="1"/>
          </p:cNvSpPr>
          <p:nvPr>
            <p:ph type="body" sz="quarter" idx="10" hasCustomPrompt="1"/>
          </p:nvPr>
        </p:nvSpPr>
        <p:spPr>
          <a:xfrm>
            <a:off x="387060" y="3143251"/>
            <a:ext cx="8371083" cy="567848"/>
          </a:xfrm>
        </p:spPr>
        <p:txBody>
          <a:bodyPr/>
          <a:lstStyle>
            <a:lvl1pPr marL="0" indent="0" algn="l" defTabSz="685546"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a:t>Title of Presentation</a:t>
            </a:r>
          </a:p>
        </p:txBody>
      </p:sp>
      <p:sp>
        <p:nvSpPr>
          <p:cNvPr id="4" name="Footer Placeholder 3"/>
          <p:cNvSpPr>
            <a:spLocks noGrp="1"/>
          </p:cNvSpPr>
          <p:nvPr>
            <p:ph type="ftr" sz="quarter" idx="13"/>
          </p:nvPr>
        </p:nvSpPr>
        <p:spPr>
          <a:xfrm>
            <a:off x="113140" y="4935946"/>
            <a:ext cx="2896354" cy="138500"/>
          </a:xfrm>
          <a:prstGeom prst="rect">
            <a:avLst/>
          </a:prstGeom>
        </p:spPr>
        <p:txBody>
          <a:bodyPr lIns="68568" tIns="34285" rIns="68568" bIns="34285"/>
          <a:lstStyle/>
          <a:p>
            <a:pPr defTabSz="685601"/>
            <a:endParaRPr lang="en-US" dirty="0">
              <a:solidFill>
                <a:srgbClr val="000000"/>
              </a:solidFill>
            </a:endParaRPr>
          </a:p>
        </p:txBody>
      </p:sp>
      <p:sp>
        <p:nvSpPr>
          <p:cNvPr id="7" name="Slide Number Placeholder 6"/>
          <p:cNvSpPr>
            <a:spLocks noGrp="1"/>
          </p:cNvSpPr>
          <p:nvPr>
            <p:ph type="sldNum" sz="quarter" idx="14"/>
          </p:nvPr>
        </p:nvSpPr>
        <p:spPr>
          <a:xfrm>
            <a:off x="8415148" y="4935946"/>
            <a:ext cx="615714" cy="138500"/>
          </a:xfrm>
          <a:prstGeom prst="rect">
            <a:avLst/>
          </a:prstGeom>
        </p:spPr>
        <p:txBody>
          <a:bodyPr lIns="68568" tIns="34285" rIns="68568" bIns="34285"/>
          <a:lstStyle/>
          <a:p>
            <a:pPr defTabSz="685601"/>
            <a:fld id="{71F47D9D-8D60-4698-A495-89D102E182A2}" type="slidenum">
              <a:rPr lang="en-US" smtClean="0">
                <a:solidFill>
                  <a:srgbClr val="000000"/>
                </a:solidFill>
              </a:rPr>
              <a:pPr defTabSz="685601"/>
              <a:t>‹#›</a:t>
            </a:fld>
            <a:endParaRPr lang="en-US" dirty="0">
              <a:solidFill>
                <a:srgbClr val="000000"/>
              </a:solidFill>
            </a:endParaRPr>
          </a:p>
        </p:txBody>
      </p:sp>
    </p:spTree>
    <p:extLst>
      <p:ext uri="{BB962C8B-B14F-4D97-AF65-F5344CB8AC3E}">
        <p14:creationId xmlns:p14="http://schemas.microsoft.com/office/powerpoint/2010/main" val="3749713397"/>
      </p:ext>
    </p:extLst>
  </p:cSld>
  <p:clrMapOvr>
    <a:masterClrMapping/>
  </p:clrMapOvr>
  <mc:AlternateContent xmlns:mc="http://schemas.openxmlformats.org/markup-compatibility/2006" xmlns:p14="http://schemas.microsoft.com/office/powerpoint/2010/main">
    <mc:Choice Requires="p14">
      <p:transition spd="slow" p14:dur="1150">
        <p:push/>
      </p:transition>
    </mc:Choice>
    <mc:Fallback xmlns="">
      <p:transition spd="slow">
        <p:push/>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ltGray">
          <a:xfrm>
            <a:off x="376850" y="1623652"/>
            <a:ext cx="4803042" cy="1904319"/>
          </a:xfrm>
          <a:noFill/>
        </p:spPr>
        <p:txBody>
          <a:bodyPr lIns="107525" tIns="67205" rIns="107525" bIns="67205" anchor="t" anchorCtr="0">
            <a:normAutofit/>
          </a:bodyPr>
          <a:lstStyle>
            <a:lvl1pPr>
              <a:defRPr sz="4099" spc="-75" baseline="0">
                <a:gradFill>
                  <a:gsLst>
                    <a:gs pos="5833">
                      <a:srgbClr val="FFFFFF"/>
                    </a:gs>
                    <a:gs pos="18000">
                      <a:srgbClr val="FFFFFF"/>
                    </a:gs>
                  </a:gsLst>
                  <a:lin ang="5400000" scaled="0"/>
                </a:gradFill>
              </a:defRPr>
            </a:lvl1pPr>
          </a:lstStyle>
          <a:p>
            <a:r>
              <a:rPr lang="nl-NL" noProof="0" dirty="0"/>
              <a:t>De intermodale </a:t>
            </a:r>
            <a:r>
              <a:rPr lang="nl-NL" noProof="0" dirty="0" err="1"/>
              <a:t>freight</a:t>
            </a:r>
            <a:r>
              <a:rPr lang="nl-NL" noProof="0" dirty="0"/>
              <a:t> </a:t>
            </a:r>
            <a:r>
              <a:rPr lang="nl-NL" noProof="0" dirty="0" err="1"/>
              <a:t>forwarder</a:t>
            </a:r>
            <a:br>
              <a:rPr lang="nl-NL" noProof="0" dirty="0"/>
            </a:br>
            <a:r>
              <a:rPr lang="nl-NL" noProof="0" dirty="0"/>
              <a:t>Tussenrapportage</a:t>
            </a:r>
          </a:p>
        </p:txBody>
      </p:sp>
      <p:sp>
        <p:nvSpPr>
          <p:cNvPr id="11" name="Text Placeholder 2"/>
          <p:cNvSpPr>
            <a:spLocks noGrp="1"/>
          </p:cNvSpPr>
          <p:nvPr>
            <p:ph type="body" sz="quarter" idx="14" hasCustomPrompt="1"/>
          </p:nvPr>
        </p:nvSpPr>
        <p:spPr bwMode="ltGray">
          <a:xfrm>
            <a:off x="476605" y="3466569"/>
            <a:ext cx="4662332" cy="840185"/>
          </a:xfrm>
        </p:spPr>
        <p:txBody>
          <a:bodyPr tIns="80645" bIns="80645" anchor="b">
            <a:noAutofit/>
          </a:bodyPr>
          <a:lstStyle>
            <a:lvl1pPr marL="0" indent="0">
              <a:lnSpc>
                <a:spcPct val="100000"/>
              </a:lnSpc>
              <a:spcBef>
                <a:spcPts val="0"/>
              </a:spcBef>
              <a:buNone/>
              <a:defRPr sz="2099" baseline="0">
                <a:gradFill>
                  <a:gsLst>
                    <a:gs pos="1250">
                      <a:srgbClr val="FFFFFF"/>
                    </a:gs>
                    <a:gs pos="99000">
                      <a:srgbClr val="FFFFFF"/>
                    </a:gs>
                  </a:gsLst>
                  <a:lin ang="5400000" scaled="0"/>
                </a:gradFill>
              </a:defRPr>
            </a:lvl1pPr>
          </a:lstStyle>
          <a:p>
            <a:pPr lvl="0"/>
            <a:r>
              <a:rPr lang="en-US" dirty="0"/>
              <a:t>Ard-Jan Cieremans</a:t>
            </a:r>
            <a:br>
              <a:rPr lang="en-US" dirty="0"/>
            </a:br>
            <a:r>
              <a:rPr lang="en-US" dirty="0"/>
              <a:t>15-01-2016</a:t>
            </a:r>
          </a:p>
        </p:txBody>
      </p:sp>
    </p:spTree>
    <p:extLst>
      <p:ext uri="{BB962C8B-B14F-4D97-AF65-F5344CB8AC3E}">
        <p14:creationId xmlns:p14="http://schemas.microsoft.com/office/powerpoint/2010/main" val="301675399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xxx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1" hasCustomPrompt="1"/>
          </p:nvPr>
        </p:nvSpPr>
        <p:spPr>
          <a:xfrm>
            <a:off x="0" y="2978610"/>
            <a:ext cx="9144000" cy="336095"/>
          </a:xfrm>
        </p:spPr>
        <p:txBody>
          <a:bodyPr anchor="b"/>
          <a:lstStyle>
            <a:lvl1pPr marL="0" indent="0" algn="ctr">
              <a:buNone/>
              <a:defRPr baseline="0">
                <a:gradFill>
                  <a:gsLst>
                    <a:gs pos="0">
                      <a:schemeClr val="tx2"/>
                    </a:gs>
                    <a:gs pos="86000">
                      <a:schemeClr val="tx2"/>
                    </a:gs>
                  </a:gsLst>
                  <a:lin ang="5400000" scaled="0"/>
                </a:gradFill>
              </a:defRPr>
            </a:lvl1pPr>
          </a:lstStyle>
          <a:p>
            <a:r>
              <a:rPr lang="en-US" dirty="0"/>
              <a:t>Click on icon to change picture</a:t>
            </a:r>
          </a:p>
        </p:txBody>
      </p:sp>
      <p:sp>
        <p:nvSpPr>
          <p:cNvPr id="10" name="Title 1"/>
          <p:cNvSpPr>
            <a:spLocks noGrp="1"/>
          </p:cNvSpPr>
          <p:nvPr>
            <p:ph type="ctrTitle"/>
          </p:nvPr>
        </p:nvSpPr>
        <p:spPr>
          <a:xfrm>
            <a:off x="387055" y="4469469"/>
            <a:ext cx="6928384" cy="498598"/>
          </a:xfrm>
        </p:spPr>
        <p:txBody>
          <a:bodyPr anchor="ctr" anchorCtr="0">
            <a:no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11" name="Text Placeholder 6"/>
          <p:cNvSpPr>
            <a:spLocks noGrp="1"/>
          </p:cNvSpPr>
          <p:nvPr>
            <p:ph type="body" sz="quarter" idx="10" hasCustomPrompt="1"/>
          </p:nvPr>
        </p:nvSpPr>
        <p:spPr>
          <a:xfrm>
            <a:off x="387062"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spTree>
    <p:extLst>
      <p:ext uri="{BB962C8B-B14F-4D97-AF65-F5344CB8AC3E}">
        <p14:creationId xmlns:p14="http://schemas.microsoft.com/office/powerpoint/2010/main" val="3843890897"/>
      </p:ext>
    </p:extLst>
  </p:cSld>
  <p:clrMapOvr>
    <a:masterClrMapping/>
  </p:clrMapOvr>
  <mc:AlternateContent xmlns:mc="http://schemas.openxmlformats.org/markup-compatibility/2006" xmlns:p14="http://schemas.microsoft.com/office/powerpoint/2010/main">
    <mc:Choice Requires="p14">
      <p:transition spd="slow" p14:dur="1150">
        <p:push/>
      </p:transition>
    </mc:Choice>
    <mc:Fallback xmlns="">
      <p:transition spd="slow">
        <p:push/>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Slide">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a:t>Name</a:t>
            </a:r>
          </a:p>
          <a:p>
            <a:r>
              <a:rPr lang="en-US" dirty="0"/>
              <a:t>Title</a:t>
            </a:r>
          </a:p>
          <a:p>
            <a:r>
              <a:rPr lang="en-US" dirty="0"/>
              <a:t>Microsoft Corporation</a:t>
            </a:r>
          </a:p>
        </p:txBody>
      </p:sp>
      <p:sp>
        <p:nvSpPr>
          <p:cNvPr id="5" name="Text Placeholder 2"/>
          <p:cNvSpPr>
            <a:spLocks noGrp="1"/>
          </p:cNvSpPr>
          <p:nvPr>
            <p:ph type="body" sz="quarter" idx="10" hasCustomPrompt="1"/>
          </p:nvPr>
        </p:nvSpPr>
        <p:spPr>
          <a:xfrm>
            <a:off x="387063" y="3143254"/>
            <a:ext cx="8371083" cy="567848"/>
          </a:xfrm>
        </p:spPr>
        <p:txBody>
          <a:bodyPr/>
          <a:lstStyle>
            <a:lvl1pPr marL="0" indent="0" algn="l" defTabSz="685546"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a:t>Title of Presentation</a:t>
            </a:r>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4"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03689" y="228601"/>
            <a:ext cx="1000386" cy="17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373717"/>
      </p:ext>
    </p:extLst>
  </p:cSld>
  <p:clrMapOvr>
    <a:masterClrMapping/>
  </p:clrMapOvr>
  <mc:AlternateContent xmlns:mc="http://schemas.openxmlformats.org/markup-compatibility/2006" xmlns:p14="http://schemas.microsoft.com/office/powerpoint/2010/main">
    <mc:Choice Requires="p14">
      <p:transition spd="slow" p14:dur="1150">
        <p:push/>
      </p:transition>
    </mc:Choice>
    <mc:Fallback xmlns="">
      <p:transition spd="slow">
        <p:push/>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a:t>Name</a:t>
            </a:r>
          </a:p>
          <a:p>
            <a:r>
              <a:rPr lang="en-US" dirty="0"/>
              <a:t>Title</a:t>
            </a:r>
          </a:p>
          <a:p>
            <a:r>
              <a:rPr lang="en-US" dirty="0"/>
              <a:t>Microsoft Corporation</a:t>
            </a:r>
          </a:p>
        </p:txBody>
      </p:sp>
      <p:sp>
        <p:nvSpPr>
          <p:cNvPr id="5" name="Text Placeholder 2"/>
          <p:cNvSpPr>
            <a:spLocks noGrp="1"/>
          </p:cNvSpPr>
          <p:nvPr>
            <p:ph type="body" sz="quarter" idx="10" hasCustomPrompt="1"/>
          </p:nvPr>
        </p:nvSpPr>
        <p:spPr>
          <a:xfrm>
            <a:off x="387057" y="3143251"/>
            <a:ext cx="8371083" cy="567848"/>
          </a:xfrm>
        </p:spPr>
        <p:txBody>
          <a:bodyPr/>
          <a:lstStyle>
            <a:lvl1pPr marL="0" indent="0" algn="l" defTabSz="685660"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a:t>Title of Presentation</a:t>
            </a:r>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3689" y="228601"/>
            <a:ext cx="1000386" cy="17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47120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Custom Photo)">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a:t>Name</a:t>
            </a:r>
          </a:p>
          <a:p>
            <a:r>
              <a:rPr lang="en-US" dirty="0"/>
              <a:t>Title</a:t>
            </a:r>
          </a:p>
          <a:p>
            <a:r>
              <a:rPr lang="en-US" dirty="0"/>
              <a:t>Microsoft Corporation</a:t>
            </a:r>
          </a:p>
        </p:txBody>
      </p:sp>
      <p:sp>
        <p:nvSpPr>
          <p:cNvPr id="5" name="Text Placeholder 2"/>
          <p:cNvSpPr>
            <a:spLocks noGrp="1"/>
          </p:cNvSpPr>
          <p:nvPr>
            <p:ph type="body" sz="quarter" idx="10" hasCustomPrompt="1"/>
          </p:nvPr>
        </p:nvSpPr>
        <p:spPr>
          <a:xfrm>
            <a:off x="387055" y="3143251"/>
            <a:ext cx="8371083" cy="567848"/>
          </a:xfrm>
        </p:spPr>
        <p:txBody>
          <a:bodyPr/>
          <a:lstStyle>
            <a:lvl1pPr marL="0" indent="0" algn="l" defTabSz="685660"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a:t>Title of Presentation</a:t>
            </a:r>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3689" y="228601"/>
            <a:ext cx="1000386" cy="17145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3" hasCustomPrompt="1"/>
          </p:nvPr>
        </p:nvSpPr>
        <p:spPr>
          <a:xfrm>
            <a:off x="5443768" y="2584461"/>
            <a:ext cx="3700235" cy="295356"/>
          </a:xfrm>
          <a:solidFill>
            <a:schemeClr val="bg1"/>
          </a:solidFill>
        </p:spPr>
        <p:txBody>
          <a:bodyPr anchor="b"/>
          <a:lstStyle>
            <a:lvl1pPr marL="0" indent="0" algn="ctr">
              <a:buNone/>
              <a:defRPr sz="2100" baseline="0">
                <a:gradFill>
                  <a:gsLst>
                    <a:gs pos="0">
                      <a:schemeClr val="tx1"/>
                    </a:gs>
                    <a:gs pos="86000">
                      <a:schemeClr val="tx1"/>
                    </a:gs>
                  </a:gsLst>
                  <a:lin ang="5400000" scaled="0"/>
                </a:gradFill>
              </a:defRPr>
            </a:lvl1pPr>
          </a:lstStyle>
          <a:p>
            <a:r>
              <a:rPr lang="en-US" dirty="0"/>
              <a:t>Click on icon to add picture</a:t>
            </a:r>
          </a:p>
        </p:txBody>
      </p:sp>
    </p:spTree>
    <p:extLst>
      <p:ext uri="{BB962C8B-B14F-4D97-AF65-F5344CB8AC3E}">
        <p14:creationId xmlns:p14="http://schemas.microsoft.com/office/powerpoint/2010/main" val="367894207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6" y="4469469"/>
            <a:ext cx="6928860" cy="498598"/>
          </a:xfrm>
        </p:spPr>
        <p:txBody>
          <a:bodyPr wrap="square"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32054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79657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00586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4" y="3453496"/>
            <a:ext cx="6928860"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36479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11"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89370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2509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058" y="171453"/>
            <a:ext cx="8371083" cy="457049"/>
          </a:xfrm>
        </p:spPr>
        <p:txBody>
          <a:bodyPr/>
          <a:lstStyle>
            <a:lvl1pPr>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412306406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35219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11"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79725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15999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41909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xxx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userDrawn="1"/>
        </p:nvSpPr>
        <p:spPr bwMode="auto">
          <a:xfrm>
            <a:off x="0" y="0"/>
            <a:ext cx="9144000" cy="3314700"/>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65" tIns="34284" rIns="68565" bIns="34284" numCol="1" rtlCol="0" anchor="ctr" anchorCtr="0" compatLnSpc="1">
            <a:prstTxWarp prst="textNoShape">
              <a:avLst/>
            </a:prstTxWarp>
          </a:bodyPr>
          <a:lstStyle/>
          <a:p>
            <a:pPr algn="ctr" defTabSz="685462"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Picture Placeholder 11"/>
          <p:cNvSpPr>
            <a:spLocks noGrp="1"/>
          </p:cNvSpPr>
          <p:nvPr>
            <p:ph type="pic" sz="quarter" idx="11" hasCustomPrompt="1"/>
          </p:nvPr>
        </p:nvSpPr>
        <p:spPr>
          <a:xfrm>
            <a:off x="0" y="2978607"/>
            <a:ext cx="9144000" cy="336095"/>
          </a:xfrm>
        </p:spPr>
        <p:txBody>
          <a:bodyPr anchor="b"/>
          <a:lstStyle>
            <a:lvl1pPr marL="0" indent="0" algn="ctr">
              <a:buNone/>
              <a:defRPr baseline="0">
                <a:gradFill>
                  <a:gsLst>
                    <a:gs pos="0">
                      <a:schemeClr val="tx2"/>
                    </a:gs>
                    <a:gs pos="86000">
                      <a:schemeClr val="tx2"/>
                    </a:gs>
                  </a:gsLst>
                  <a:lin ang="5400000" scaled="0"/>
                </a:gradFill>
              </a:defRPr>
            </a:lvl1pPr>
          </a:lstStyle>
          <a:p>
            <a:r>
              <a:rPr lang="en-US" dirty="0"/>
              <a:t>Click on icon to change picture</a:t>
            </a:r>
          </a:p>
        </p:txBody>
      </p:sp>
      <p:sp>
        <p:nvSpPr>
          <p:cNvPr id="10" name="Title 1"/>
          <p:cNvSpPr>
            <a:spLocks noGrp="1"/>
          </p:cNvSpPr>
          <p:nvPr>
            <p:ph type="ctrTitle"/>
          </p:nvPr>
        </p:nvSpPr>
        <p:spPr>
          <a:xfrm>
            <a:off x="387055" y="4469469"/>
            <a:ext cx="6928384" cy="498598"/>
          </a:xfrm>
        </p:spPr>
        <p:txBody>
          <a:bodyPr anchor="ctr" anchorCtr="0">
            <a:no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11"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44094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7057" y="1085852"/>
            <a:ext cx="8371083" cy="1500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r>
              <a:rPr lang="en-US" dirty="0"/>
              <a:t>Microsoft Confidential</a:t>
            </a:r>
          </a:p>
        </p:txBody>
      </p:sp>
      <p:sp>
        <p:nvSpPr>
          <p:cNvPr id="7" name="Slide Number Placeholder 6"/>
          <p:cNvSpPr>
            <a:spLocks noGrp="1"/>
          </p:cNvSpPr>
          <p:nvPr>
            <p:ph type="sldNum" sz="quarter" idx="12"/>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155165289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87056" y="1085852"/>
            <a:ext cx="8371082"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r>
              <a:rPr lang="en-US" dirty="0"/>
              <a:t>Microsoft Confidential</a:t>
            </a:r>
          </a:p>
        </p:txBody>
      </p:sp>
      <p:sp>
        <p:nvSpPr>
          <p:cNvPr id="5" name="Slide Number Placeholder 4"/>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393478883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387055" y="1085852"/>
            <a:ext cx="4118254" cy="1323439"/>
          </a:xfrm>
        </p:spPr>
        <p:txBody>
          <a:bodyPr/>
          <a:lstStyle>
            <a:lvl1pPr marL="254940" indent="-254940">
              <a:lnSpc>
                <a:spcPct val="90000"/>
              </a:lnSpc>
              <a:defRPr sz="2100"/>
            </a:lvl1pPr>
            <a:lvl2pPr marL="504921" indent="-244029">
              <a:lnSpc>
                <a:spcPct val="90000"/>
              </a:lnSpc>
              <a:defRPr sz="1800"/>
            </a:lvl2pPr>
            <a:lvl3pPr marL="715220" indent="-216252">
              <a:lnSpc>
                <a:spcPct val="90000"/>
              </a:lnSpc>
              <a:defRPr sz="1500"/>
            </a:lvl3pPr>
            <a:lvl4pPr marL="920561" indent="-205340">
              <a:lnSpc>
                <a:spcPct val="90000"/>
              </a:lnSpc>
              <a:defRPr sz="1400"/>
            </a:lvl4pPr>
            <a:lvl5pPr marL="1136815" indent="-210300">
              <a:lnSpc>
                <a:spcPct val="90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7501" y="1085852"/>
            <a:ext cx="4120636" cy="1323439"/>
          </a:xfrm>
        </p:spPr>
        <p:txBody>
          <a:bodyPr/>
          <a:lstStyle>
            <a:lvl1pPr marL="260892" indent="-260892">
              <a:lnSpc>
                <a:spcPct val="90000"/>
              </a:lnSpc>
              <a:defRPr sz="2100"/>
            </a:lvl1pPr>
            <a:lvl2pPr marL="504921" indent="-254940">
              <a:lnSpc>
                <a:spcPct val="90000"/>
              </a:lnSpc>
              <a:defRPr sz="1800"/>
            </a:lvl2pPr>
            <a:lvl3pPr marL="721174" indent="-227165">
              <a:lnSpc>
                <a:spcPct val="90000"/>
              </a:lnSpc>
              <a:defRPr sz="1500"/>
            </a:lvl3pPr>
            <a:lvl4pPr marL="920561" indent="-199388">
              <a:lnSpc>
                <a:spcPct val="90000"/>
              </a:lnSpc>
              <a:defRPr sz="1400"/>
            </a:lvl4pPr>
            <a:lvl5pPr marL="1136815" indent="-205340">
              <a:lnSpc>
                <a:spcPct val="90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dirty="0"/>
              <a:t>Microsoft Confidential</a:t>
            </a:r>
          </a:p>
        </p:txBody>
      </p:sp>
      <p:sp>
        <p:nvSpPr>
          <p:cNvPr id="6" name="Slide Number Placeholder 5"/>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3409647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7055" y="1055205"/>
            <a:ext cx="4115872" cy="263149"/>
          </a:xfrm>
        </p:spPr>
        <p:txBody>
          <a:bodyPr anchor="b"/>
          <a:lstStyle>
            <a:lvl1pPr marL="0" indent="0">
              <a:lnSpc>
                <a:spcPct val="90000"/>
              </a:lnSpc>
              <a:spcBef>
                <a:spcPts val="0"/>
              </a:spcBef>
              <a:buNone/>
              <a:defRPr sz="1900" b="1"/>
            </a:lvl1pPr>
            <a:lvl2pPr marL="342830" indent="0">
              <a:buNone/>
              <a:defRPr sz="1500" b="1"/>
            </a:lvl2pPr>
            <a:lvl3pPr marL="685660" indent="0">
              <a:buNone/>
              <a:defRPr sz="1400" b="1"/>
            </a:lvl3pPr>
            <a:lvl4pPr marL="1028490" indent="0">
              <a:buNone/>
              <a:defRPr sz="1200" b="1"/>
            </a:lvl4pPr>
            <a:lvl5pPr marL="1371321" indent="0">
              <a:buNone/>
              <a:defRPr sz="1200" b="1"/>
            </a:lvl5pPr>
            <a:lvl6pPr marL="1714150" indent="0">
              <a:buNone/>
              <a:defRPr sz="1200" b="1"/>
            </a:lvl6pPr>
            <a:lvl7pPr marL="2056979" indent="0">
              <a:buNone/>
              <a:defRPr sz="1200" b="1"/>
            </a:lvl7pPr>
            <a:lvl8pPr marL="2399810" indent="0">
              <a:buNone/>
              <a:defRPr sz="1200" b="1"/>
            </a:lvl8pPr>
            <a:lvl9pPr marL="2742639" indent="0">
              <a:buNone/>
              <a:defRPr sz="1200" b="1"/>
            </a:lvl9pPr>
          </a:lstStyle>
          <a:p>
            <a:pPr lvl="0"/>
            <a:r>
              <a:rPr lang="en-US"/>
              <a:t>Click to edit Master text styles</a:t>
            </a:r>
          </a:p>
        </p:txBody>
      </p:sp>
      <p:sp>
        <p:nvSpPr>
          <p:cNvPr id="4" name="Content Placeholder 3"/>
          <p:cNvSpPr>
            <a:spLocks noGrp="1"/>
          </p:cNvSpPr>
          <p:nvPr>
            <p:ph sz="half" idx="2"/>
          </p:nvPr>
        </p:nvSpPr>
        <p:spPr>
          <a:xfrm>
            <a:off x="387055" y="1600203"/>
            <a:ext cx="4114800" cy="1166473"/>
          </a:xfrm>
        </p:spPr>
        <p:txBody>
          <a:bodyPr/>
          <a:lstStyle>
            <a:lvl1pPr marL="211293" indent="-211293">
              <a:defRPr sz="1700"/>
            </a:lvl1pPr>
            <a:lvl2pPr marL="421594" indent="-199388">
              <a:defRPr sz="1500"/>
            </a:lvl2pPr>
            <a:lvl3pPr marL="610071" indent="-182526">
              <a:defRPr sz="1400"/>
            </a:lvl3pPr>
            <a:lvl4pPr marL="787636" indent="-171614">
              <a:defRPr sz="1300"/>
            </a:lvl4pPr>
            <a:lvl5pPr marL="959249" indent="-154750">
              <a:defRPr sz="13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2265" y="1055205"/>
            <a:ext cx="4115872" cy="263149"/>
          </a:xfrm>
        </p:spPr>
        <p:txBody>
          <a:bodyPr anchor="b"/>
          <a:lstStyle>
            <a:lvl1pPr marL="0" indent="0">
              <a:lnSpc>
                <a:spcPct val="90000"/>
              </a:lnSpc>
              <a:spcBef>
                <a:spcPts val="0"/>
              </a:spcBef>
              <a:buNone/>
              <a:defRPr sz="1900" b="1"/>
            </a:lvl1pPr>
            <a:lvl2pPr marL="342830" indent="0">
              <a:buNone/>
              <a:defRPr sz="1500" b="1"/>
            </a:lvl2pPr>
            <a:lvl3pPr marL="685660" indent="0">
              <a:buNone/>
              <a:defRPr sz="1400" b="1"/>
            </a:lvl3pPr>
            <a:lvl4pPr marL="1028490" indent="0">
              <a:buNone/>
              <a:defRPr sz="1200" b="1"/>
            </a:lvl4pPr>
            <a:lvl5pPr marL="1371321" indent="0">
              <a:buNone/>
              <a:defRPr sz="1200" b="1"/>
            </a:lvl5pPr>
            <a:lvl6pPr marL="1714150" indent="0">
              <a:buNone/>
              <a:defRPr sz="1200" b="1"/>
            </a:lvl6pPr>
            <a:lvl7pPr marL="2056979" indent="0">
              <a:buNone/>
              <a:defRPr sz="1200" b="1"/>
            </a:lvl7pPr>
            <a:lvl8pPr marL="2399810" indent="0">
              <a:buNone/>
              <a:defRPr sz="1200" b="1"/>
            </a:lvl8pPr>
            <a:lvl9pPr marL="274263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2265" y="1600203"/>
            <a:ext cx="4115872" cy="1183964"/>
          </a:xfrm>
        </p:spPr>
        <p:txBody>
          <a:bodyPr/>
          <a:lstStyle>
            <a:lvl1pPr marL="222205" indent="-222205">
              <a:defRPr sz="1700"/>
            </a:lvl1pPr>
            <a:lvl2pPr marL="427545" indent="-205340">
              <a:defRPr sz="1500"/>
            </a:lvl2pPr>
            <a:lvl3pPr marL="616022" indent="-183516">
              <a:defRPr sz="1400"/>
            </a:lvl3pPr>
            <a:lvl4pPr marL="787636" indent="-177566">
              <a:defRPr sz="1300"/>
            </a:lvl4pPr>
            <a:lvl5pPr marL="959249" indent="-165661">
              <a:defRPr sz="13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10"/>
          </p:nvPr>
        </p:nvSpPr>
        <p:spPr/>
        <p:txBody>
          <a:bodyPr/>
          <a:lstStyle/>
          <a:p>
            <a:r>
              <a:rPr lang="en-US" dirty="0"/>
              <a:t>Microsoft Confidential</a:t>
            </a:r>
          </a:p>
        </p:txBody>
      </p:sp>
      <p:sp>
        <p:nvSpPr>
          <p:cNvPr id="8" name="Slide Number Placeholder 7"/>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175649827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057" y="171452"/>
            <a:ext cx="8371083" cy="457049"/>
          </a:xfrm>
        </p:spPr>
        <p:txBody>
          <a:bodyPr/>
          <a:lstStyle>
            <a:lvl1pPr>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59282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396234764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Microsoft Confidential</a:t>
            </a:r>
          </a:p>
        </p:txBody>
      </p:sp>
      <p:sp>
        <p:nvSpPr>
          <p:cNvPr id="3" name="Slide Number Placeholder 2"/>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125517407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Layout - Title and Content">
    <p:bg bwMode="invGray">
      <p:bgPr>
        <a:solidFill>
          <a:srgbClr val="000000"/>
        </a:solidFill>
        <a:effectLst/>
      </p:bgPr>
    </p:bg>
    <p:spTree>
      <p:nvGrpSpPr>
        <p:cNvPr id="1" name=""/>
        <p:cNvGrpSpPr/>
        <p:nvPr/>
      </p:nvGrpSpPr>
      <p:grpSpPr>
        <a:xfrm>
          <a:off x="0" y="0"/>
          <a:ext cx="0" cy="0"/>
          <a:chOff x="0" y="0"/>
          <a:chExt cx="0" cy="0"/>
        </a:xfrm>
      </p:grpSpPr>
      <p:sp>
        <p:nvSpPr>
          <p:cNvPr id="5" name="Footer Placeholder 5"/>
          <p:cNvSpPr>
            <a:spLocks noGrp="1"/>
          </p:cNvSpPr>
          <p:nvPr userDrawn="1"/>
        </p:nvSpPr>
        <p:spPr>
          <a:xfrm>
            <a:off x="8173390" y="4801830"/>
            <a:ext cx="848759" cy="273844"/>
          </a:xfrm>
          <a:prstGeom prst="rect">
            <a:avLst/>
          </a:prstGeom>
        </p:spPr>
        <p:txBody>
          <a:bodyPr vert="horz" lIns="0" tIns="34285" rIns="0" bIns="34285" rtlCol="0" anchor="ctr"/>
          <a:lstStyle>
            <a:defPPr>
              <a:defRPr lang="en-US"/>
            </a:defPPr>
            <a:lvl1pPr marL="0" algn="r" defTabSz="457200" rtl="0" eaLnBrk="1" latinLnBrk="0" hangingPunct="1">
              <a:defRPr sz="800" kern="1200">
                <a:solidFill>
                  <a:schemeClr val="bg1"/>
                </a:solidFill>
                <a:latin typeface="Sego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rgbClr val="292929">
                    <a:lumMod val="50000"/>
                  </a:srgbClr>
                </a:solidFill>
                <a:latin typeface="Segoe UI" pitchFamily="34" charset="0"/>
                <a:ea typeface="Segoe UI" pitchFamily="34" charset="0"/>
                <a:cs typeface="Segoe UI" pitchFamily="34" charset="0"/>
              </a:rPr>
              <a:t>Microsoft Confidential </a:t>
            </a:r>
          </a:p>
        </p:txBody>
      </p:sp>
      <p:sp>
        <p:nvSpPr>
          <p:cNvPr id="7" name="Title 1"/>
          <p:cNvSpPr>
            <a:spLocks noGrp="1"/>
          </p:cNvSpPr>
          <p:nvPr>
            <p:ph type="title"/>
          </p:nvPr>
        </p:nvSpPr>
        <p:spPr bwMode="blackGray">
          <a:xfrm>
            <a:off x="387056" y="171452"/>
            <a:ext cx="8371082" cy="457049"/>
          </a:xfrm>
        </p:spPr>
        <p:txBody>
          <a:bodyPr/>
          <a:lstStyle>
            <a:lvl1pPr>
              <a:defRPr>
                <a:gradFill>
                  <a:gsLst>
                    <a:gs pos="0">
                      <a:schemeClr val="bg1"/>
                    </a:gs>
                    <a:gs pos="86000">
                      <a:schemeClr val="bg1"/>
                    </a:gs>
                  </a:gsLst>
                  <a:lin ang="5400000" scaled="0"/>
                </a:gradFill>
              </a:defRPr>
            </a:lvl1pPr>
          </a:lstStyle>
          <a:p>
            <a:r>
              <a:rPr lang="en-US"/>
              <a:t>Click to edit Master title style</a:t>
            </a:r>
            <a:endParaRPr lang="en-US" dirty="0"/>
          </a:p>
        </p:txBody>
      </p:sp>
      <p:sp>
        <p:nvSpPr>
          <p:cNvPr id="8" name="Text Placeholder 5"/>
          <p:cNvSpPr>
            <a:spLocks noGrp="1"/>
          </p:cNvSpPr>
          <p:nvPr>
            <p:ph type="body" sz="quarter" idx="10"/>
          </p:nvPr>
        </p:nvSpPr>
        <p:spPr bwMode="blackGray">
          <a:xfrm>
            <a:off x="387056" y="1085852"/>
            <a:ext cx="8371082" cy="1500411"/>
          </a:xfrm>
        </p:spPr>
        <p:txBody>
          <a:bodyPr/>
          <a:lstStyle>
            <a:lvl1pPr marL="342843" indent="-342843">
              <a:buClrTx/>
              <a:buSzPct val="70000"/>
              <a:buFont typeface="Wingdings" pitchFamily="2" charset="2"/>
              <a:buChar char="§"/>
              <a:defRPr>
                <a:gradFill>
                  <a:gsLst>
                    <a:gs pos="0">
                      <a:schemeClr val="bg1"/>
                    </a:gs>
                    <a:gs pos="86000">
                      <a:schemeClr val="bg1"/>
                    </a:gs>
                  </a:gsLst>
                  <a:lin ang="5400000" scaled="0"/>
                </a:gradFill>
              </a:defRPr>
            </a:lvl1pPr>
            <a:lvl2pPr marL="685686" indent="-340462">
              <a:buClrTx/>
              <a:buSzPct val="70000"/>
              <a:buFont typeface="Wingdings" pitchFamily="2" charset="2"/>
              <a:buChar char="§"/>
              <a:defRPr>
                <a:gradFill>
                  <a:gsLst>
                    <a:gs pos="0">
                      <a:schemeClr val="bg1"/>
                    </a:gs>
                    <a:gs pos="86000">
                      <a:schemeClr val="bg1"/>
                    </a:gs>
                  </a:gsLst>
                  <a:lin ang="5400000" scaled="0"/>
                </a:gradFill>
              </a:defRPr>
            </a:lvl2pPr>
            <a:lvl3pPr marL="942820" indent="-301181">
              <a:buClrTx/>
              <a:buSzPct val="70000"/>
              <a:buFont typeface="Wingdings" pitchFamily="2" charset="2"/>
              <a:buChar char="§"/>
              <a:defRPr>
                <a:gradFill>
                  <a:gsLst>
                    <a:gs pos="0">
                      <a:schemeClr val="bg1"/>
                    </a:gs>
                    <a:gs pos="86000">
                      <a:schemeClr val="bg1"/>
                    </a:gs>
                  </a:gsLst>
                  <a:lin ang="5400000" scaled="0"/>
                </a:gradFill>
              </a:defRPr>
            </a:lvl3pPr>
            <a:lvl4pPr marL="1201143" indent="-257132">
              <a:buClrTx/>
              <a:buSzPct val="70000"/>
              <a:buFont typeface="Wingdings" pitchFamily="2" charset="2"/>
              <a:buChar char="§"/>
              <a:defRPr>
                <a:gradFill>
                  <a:gsLst>
                    <a:gs pos="0">
                      <a:schemeClr val="bg1"/>
                    </a:gs>
                    <a:gs pos="86000">
                      <a:schemeClr val="bg1"/>
                    </a:gs>
                  </a:gsLst>
                  <a:lin ang="5400000" scaled="0"/>
                </a:gradFill>
              </a:defRPr>
            </a:lvl4pPr>
            <a:lvl5pPr marL="1460657" indent="-257132">
              <a:buClrTx/>
              <a:buSzPct val="70000"/>
              <a:buFont typeface="Wingdings" pitchFamily="2" charset="2"/>
              <a:buChar char="§"/>
              <a:defRPr>
                <a:gradFill>
                  <a:gsLst>
                    <a:gs pos="0">
                      <a:schemeClr val="bg1"/>
                    </a:gs>
                    <a:gs pos="86000">
                      <a:schemeClr val="bg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066442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ck Notes slide Layout">
    <p:bg>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p:nvPr>
        </p:nvSpPr>
        <p:spPr>
          <a:xfrm>
            <a:off x="1" y="4679161"/>
            <a:ext cx="9144001" cy="464344"/>
          </a:xfrm>
          <a:solidFill>
            <a:srgbClr val="FFFF99"/>
          </a:solidFill>
        </p:spPr>
        <p:txBody>
          <a:bodyPr wrap="square" lIns="114277" tIns="57138" rIns="114277" bIns="57138"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a:t>Click to edit Master text styles</a:t>
            </a:r>
          </a:p>
        </p:txBody>
      </p:sp>
      <p:sp>
        <p:nvSpPr>
          <p:cNvPr id="5" name="Title 1"/>
          <p:cNvSpPr>
            <a:spLocks noGrp="1"/>
          </p:cNvSpPr>
          <p:nvPr>
            <p:ph type="title"/>
          </p:nvPr>
        </p:nvSpPr>
        <p:spPr bwMode="blackGray">
          <a:xfrm>
            <a:off x="387056" y="171452"/>
            <a:ext cx="8371082" cy="457049"/>
          </a:xfrm>
        </p:spPr>
        <p:txBody>
          <a:bodyPr/>
          <a:lstStyle>
            <a:lvl1pPr>
              <a:defRPr>
                <a:gradFill>
                  <a:gsLst>
                    <a:gs pos="0">
                      <a:schemeClr val="bg1"/>
                    </a:gs>
                    <a:gs pos="86000">
                      <a:schemeClr val="bg1"/>
                    </a:gs>
                  </a:gsLst>
                  <a:lin ang="5400000" scaled="0"/>
                </a:gradFill>
              </a:defRPr>
            </a:lvl1pPr>
          </a:lstStyle>
          <a:p>
            <a:r>
              <a:rPr lang="en-US"/>
              <a:t>Click to edit Master title style</a:t>
            </a:r>
            <a:endParaRPr lang="en-US" dirty="0"/>
          </a:p>
        </p:txBody>
      </p:sp>
      <p:sp>
        <p:nvSpPr>
          <p:cNvPr id="7" name="Text Placeholder 5"/>
          <p:cNvSpPr>
            <a:spLocks noGrp="1"/>
          </p:cNvSpPr>
          <p:nvPr>
            <p:ph type="body" sz="quarter" idx="10"/>
          </p:nvPr>
        </p:nvSpPr>
        <p:spPr bwMode="blackGray">
          <a:xfrm>
            <a:off x="387057" y="1085852"/>
            <a:ext cx="8371083" cy="1500411"/>
          </a:xfrm>
        </p:spPr>
        <p:txBody>
          <a:bodyPr/>
          <a:lstStyle>
            <a:lvl1pPr marL="342843" indent="-342843">
              <a:buClrTx/>
              <a:buSzPct val="70000"/>
              <a:buFont typeface="Wingdings" pitchFamily="2" charset="2"/>
              <a:buChar char="§"/>
              <a:defRPr>
                <a:gradFill>
                  <a:gsLst>
                    <a:gs pos="0">
                      <a:schemeClr val="bg1"/>
                    </a:gs>
                    <a:gs pos="86000">
                      <a:schemeClr val="bg1"/>
                    </a:gs>
                  </a:gsLst>
                  <a:lin ang="5400000" scaled="0"/>
                </a:gradFill>
              </a:defRPr>
            </a:lvl1pPr>
            <a:lvl2pPr marL="685686" indent="-340462">
              <a:buClrTx/>
              <a:buSzPct val="70000"/>
              <a:buFont typeface="Wingdings" pitchFamily="2" charset="2"/>
              <a:buChar char="§"/>
              <a:defRPr>
                <a:gradFill>
                  <a:gsLst>
                    <a:gs pos="0">
                      <a:schemeClr val="bg1"/>
                    </a:gs>
                    <a:gs pos="86000">
                      <a:schemeClr val="bg1"/>
                    </a:gs>
                  </a:gsLst>
                  <a:lin ang="5400000" scaled="0"/>
                </a:gradFill>
              </a:defRPr>
            </a:lvl2pPr>
            <a:lvl3pPr marL="942820" indent="-301181">
              <a:buClrTx/>
              <a:buSzPct val="70000"/>
              <a:buFont typeface="Wingdings" pitchFamily="2" charset="2"/>
              <a:buChar char="§"/>
              <a:defRPr>
                <a:gradFill>
                  <a:gsLst>
                    <a:gs pos="0">
                      <a:schemeClr val="bg1"/>
                    </a:gs>
                    <a:gs pos="86000">
                      <a:schemeClr val="bg1"/>
                    </a:gs>
                  </a:gsLst>
                  <a:lin ang="5400000" scaled="0"/>
                </a:gradFill>
              </a:defRPr>
            </a:lvl3pPr>
            <a:lvl4pPr marL="1201143" indent="-257132">
              <a:buClrTx/>
              <a:buSzPct val="70000"/>
              <a:buFont typeface="Wingdings" pitchFamily="2" charset="2"/>
              <a:buChar char="§"/>
              <a:defRPr>
                <a:gradFill>
                  <a:gsLst>
                    <a:gs pos="0">
                      <a:schemeClr val="bg1"/>
                    </a:gs>
                    <a:gs pos="86000">
                      <a:schemeClr val="bg1"/>
                    </a:gs>
                  </a:gsLst>
                  <a:lin ang="5400000" scaled="0"/>
                </a:gradFill>
              </a:defRPr>
            </a:lvl4pPr>
            <a:lvl5pPr marL="1460657" indent="-257132">
              <a:buClrTx/>
              <a:buSzPct val="70000"/>
              <a:buFont typeface="Wingdings" pitchFamily="2" charset="2"/>
              <a:buChar char="§"/>
              <a:defRPr>
                <a:gradFill>
                  <a:gsLst>
                    <a:gs pos="0">
                      <a:schemeClr val="bg1"/>
                    </a:gs>
                    <a:gs pos="86000">
                      <a:schemeClr val="bg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979829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9437" y="172220"/>
            <a:ext cx="8363938" cy="526297"/>
          </a:xfrm>
          <a:prstGeom prst="rect">
            <a:avLst/>
          </a:prstGeom>
        </p:spPr>
        <p:txBody>
          <a:bodyPr lIns="68559" tIns="34281" rIns="68559" bIns="34281"/>
          <a:lstStyle/>
          <a:p>
            <a:r>
              <a:rPr lang="en-US"/>
              <a:t>Click to edit Master title style</a:t>
            </a:r>
            <a:endParaRPr lang="en-US" dirty="0"/>
          </a:p>
        </p:txBody>
      </p:sp>
    </p:spTree>
    <p:extLst>
      <p:ext uri="{BB962C8B-B14F-4D97-AF65-F5344CB8AC3E}">
        <p14:creationId xmlns:p14="http://schemas.microsoft.com/office/powerpoint/2010/main" val="3472860574"/>
      </p:ext>
    </p:extLst>
  </p:cSld>
  <p:clrMapOvr>
    <a:masterClrMapping/>
  </p:clrMapOvr>
  <mc:AlternateContent xmlns:mc="http://schemas.openxmlformats.org/markup-compatibility/2006" xmlns:p14="http://schemas.microsoft.com/office/powerpoint/2010/main">
    <mc:Choice Requires="p14">
      <p:transition spd="slow" p14:dur="1150">
        <p:push/>
      </p:transition>
    </mc:Choice>
    <mc:Fallback xmlns="">
      <p:transition spd="slow">
        <p:push/>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MS END SLIDE 2013">
    <p:spTree>
      <p:nvGrpSpPr>
        <p:cNvPr id="1" name=""/>
        <p:cNvGrpSpPr/>
        <p:nvPr/>
      </p:nvGrpSpPr>
      <p:grpSpPr>
        <a:xfrm>
          <a:off x="0" y="0"/>
          <a:ext cx="0" cy="0"/>
          <a:chOff x="0" y="0"/>
          <a:chExt cx="0" cy="0"/>
        </a:xfrm>
      </p:grpSpPr>
      <p:sp>
        <p:nvSpPr>
          <p:cNvPr id="5" name="Text Box 3"/>
          <p:cNvSpPr txBox="1">
            <a:spLocks noChangeArrowheads="1"/>
          </p:cNvSpPr>
          <p:nvPr userDrawn="1"/>
        </p:nvSpPr>
        <p:spPr bwMode="blackWhite">
          <a:xfrm>
            <a:off x="200763" y="4628734"/>
            <a:ext cx="8068991" cy="296466"/>
          </a:xfrm>
          <a:prstGeom prst="rect">
            <a:avLst/>
          </a:prstGeom>
          <a:noFill/>
          <a:ln w="12700">
            <a:noFill/>
            <a:miter lim="800000"/>
            <a:headEnd type="none" w="sm" len="sm"/>
            <a:tailEnd type="none" w="sm" len="sm"/>
          </a:ln>
          <a:effectLst/>
        </p:spPr>
        <p:txBody>
          <a:bodyPr vert="horz" wrap="square" lIns="134405" tIns="107524" rIns="134405" bIns="107524" numCol="1" anchor="t" anchorCtr="0" compatLnSpc="1">
            <a:prstTxWarp prst="textNoShape">
              <a:avLst/>
            </a:prstTxWarp>
            <a:spAutoFit/>
          </a:bodyPr>
          <a:lstStyle/>
          <a:p>
            <a:pPr defTabSz="685177" eaLnBrk="0" hangingPunct="0"/>
            <a:r>
              <a:rPr lang="en-US" sz="500" dirty="0">
                <a:gradFill>
                  <a:gsLst>
                    <a:gs pos="0">
                      <a:srgbClr val="292929"/>
                    </a:gs>
                    <a:gs pos="100000">
                      <a:srgbClr val="292929"/>
                    </a:gs>
                  </a:gsLst>
                  <a:lin ang="5400000" scaled="0"/>
                </a:gradFill>
                <a:cs typeface="Segoe UI" pitchFamily="34" charset="0"/>
              </a:rPr>
              <a:t>© 2013 Microsoft Corporation. All rights reserved. </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37652" y="2313644"/>
            <a:ext cx="2417896" cy="516212"/>
          </a:xfrm>
          <a:prstGeom prst="rect">
            <a:avLst/>
          </a:prstGeom>
        </p:spPr>
      </p:pic>
    </p:spTree>
    <p:extLst>
      <p:ext uri="{BB962C8B-B14F-4D97-AF65-F5344CB8AC3E}">
        <p14:creationId xmlns:p14="http://schemas.microsoft.com/office/powerpoint/2010/main" val="365409503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hank You 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8104" cy="5143967"/>
          </a:xfrm>
          <a:prstGeom prst="rect">
            <a:avLst/>
          </a:prstGeom>
        </p:spPr>
      </p:pic>
      <p:sp>
        <p:nvSpPr>
          <p:cNvPr id="2" name="Title 1"/>
          <p:cNvSpPr>
            <a:spLocks noGrp="1"/>
          </p:cNvSpPr>
          <p:nvPr>
            <p:ph type="title"/>
          </p:nvPr>
        </p:nvSpPr>
        <p:spPr>
          <a:xfrm>
            <a:off x="201930" y="2153433"/>
            <a:ext cx="8741880" cy="540148"/>
          </a:xfrm>
        </p:spPr>
        <p:txBody>
          <a:bodyPr/>
          <a:lstStyle>
            <a:lvl1pPr>
              <a:defRPr sz="3900">
                <a:solidFill>
                  <a:schemeClr val="bg1"/>
                </a:solidFill>
              </a:defRPr>
            </a:lvl1pPr>
          </a:lstStyle>
          <a:p>
            <a:r>
              <a:rPr lang="en-US"/>
              <a:t>Click to edit Master title style</a:t>
            </a:r>
          </a:p>
        </p:txBody>
      </p:sp>
      <p:sp>
        <p:nvSpPr>
          <p:cNvPr id="3" name="Footer Placeholder 2"/>
          <p:cNvSpPr>
            <a:spLocks noGrp="1"/>
          </p:cNvSpPr>
          <p:nvPr>
            <p:ph type="ftr" sz="quarter" idx="10"/>
          </p:nvPr>
        </p:nvSpPr>
        <p:spPr>
          <a:xfrm>
            <a:off x="496110" y="4876737"/>
            <a:ext cx="3284096" cy="138499"/>
          </a:xfrm>
          <a:prstGeom prst="rect">
            <a:avLst/>
          </a:prstGeom>
        </p:spPr>
        <p:txBody>
          <a:bodyPr/>
          <a:lstStyle>
            <a:lvl1pPr>
              <a:defRPr>
                <a:solidFill>
                  <a:schemeClr val="bg1"/>
                </a:solidFill>
              </a:defRPr>
            </a:lvl1pPr>
          </a:lstStyle>
          <a:p>
            <a:pPr defTabSz="685645"/>
            <a:endParaRPr lang="en-US" dirty="0">
              <a:solidFill>
                <a:prstClr val="white"/>
              </a:solidFill>
            </a:endParaRPr>
          </a:p>
        </p:txBody>
      </p:sp>
      <p:sp>
        <p:nvSpPr>
          <p:cNvPr id="4" name="Slide Number Placeholder 3"/>
          <p:cNvSpPr>
            <a:spLocks noGrp="1"/>
          </p:cNvSpPr>
          <p:nvPr>
            <p:ph type="sldNum" sz="quarter" idx="11"/>
          </p:nvPr>
        </p:nvSpPr>
        <p:spPr>
          <a:xfrm>
            <a:off x="232829" y="4876737"/>
            <a:ext cx="261897" cy="138499"/>
          </a:xfrm>
          <a:prstGeom prst="rect">
            <a:avLst/>
          </a:prstGeom>
        </p:spPr>
        <p:txBody>
          <a:bodyPr/>
          <a:lstStyle>
            <a:lvl1pPr>
              <a:defRPr>
                <a:solidFill>
                  <a:schemeClr val="bg1"/>
                </a:solidFill>
              </a:defRPr>
            </a:lvl1pPr>
          </a:lstStyle>
          <a:p>
            <a:pPr defTabSz="685645"/>
            <a:fld id="{894E8EF0-91FF-4791-8529-F57CE0475C15}" type="slidenum">
              <a:rPr lang="nl-NL" smtClean="0">
                <a:solidFill>
                  <a:prstClr val="white"/>
                </a:solidFill>
              </a:rPr>
              <a:pPr defTabSz="685645"/>
              <a:t>‹#›</a:t>
            </a:fld>
            <a:endParaRPr lang="nl-NL" dirty="0">
              <a:solidFill>
                <a:prstClr val="white"/>
              </a:solidFill>
            </a:endParaRPr>
          </a:p>
        </p:txBody>
      </p:sp>
      <p:pic>
        <p:nvPicPr>
          <p:cNvPr id="7" name="Picture 2" descr="C:\Users\rsasaki\Desktop\MSFT_logo_c_C-Wh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00" y="162633"/>
            <a:ext cx="1479085" cy="54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94372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or Non-bullete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4" name="Slide Number Placeholder 3"/>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6" name="Text Placeholder 5"/>
          <p:cNvSpPr>
            <a:spLocks noGrp="1"/>
          </p:cNvSpPr>
          <p:nvPr>
            <p:ph type="body" sz="quarter" idx="12"/>
          </p:nvPr>
        </p:nvSpPr>
        <p:spPr>
          <a:xfrm>
            <a:off x="201929" y="1058823"/>
            <a:ext cx="8740142" cy="1278747"/>
          </a:xfrm>
        </p:spPr>
        <p:txBody>
          <a:bodyPr/>
          <a:lstStyle>
            <a:lvl1pPr>
              <a:spcBef>
                <a:spcPts val="882"/>
              </a:spcBef>
              <a:defRPr b="0">
                <a:gradFill>
                  <a:gsLst>
                    <a:gs pos="1250">
                      <a:schemeClr val="accent2"/>
                    </a:gs>
                    <a:gs pos="100000">
                      <a:schemeClr val="accent2"/>
                    </a:gs>
                  </a:gsLst>
                  <a:lin ang="5400000" scaled="0"/>
                </a:gradFill>
              </a:defRPr>
            </a:lvl1pPr>
            <a:lvl2pPr>
              <a:defRPr sz="1500"/>
            </a:lvl2pPr>
            <a:lvl3pPr>
              <a:defRPr sz="13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788991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29" y="1058823"/>
            <a:ext cx="8740142" cy="1278747"/>
          </a:xfrm>
        </p:spPr>
        <p:txBody>
          <a:bodyPr/>
          <a:lstStyle>
            <a:lvl1pPr marL="0" indent="0">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FontTx/>
              <a:buNone/>
              <a:defRPr sz="1500"/>
            </a:lvl2pPr>
            <a:lvl3pPr marL="248501" indent="-123665">
              <a:buFont typeface="Arial" pitchFamily="34" charset="0"/>
              <a:buChar char="•"/>
              <a:tabLst>
                <a:tab pos="248501" algn="l"/>
              </a:tabLst>
              <a:defRPr/>
            </a:lvl3pPr>
            <a:lvl4pPr marL="381501" indent="-133001">
              <a:buFont typeface="Arial" pitchFamily="34" charset="0"/>
              <a:buChar char="•"/>
              <a:defRPr/>
            </a:lvl4pPr>
            <a:lvl5pPr marL="464333" indent="-82834">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55492662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color Non-bulleted tex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201929" y="1058823"/>
            <a:ext cx="8740142" cy="1281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72366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29" y="1058823"/>
            <a:ext cx="8740142" cy="1281889"/>
          </a:xfrm>
        </p:spPr>
        <p:txBody>
          <a:bodyPr/>
          <a:lstStyle>
            <a:lvl1pPr marL="0" indent="0">
              <a:buNone/>
              <a:defRPr>
                <a:gradFill>
                  <a:gsLst>
                    <a:gs pos="1250">
                      <a:schemeClr val="tx1"/>
                    </a:gs>
                    <a:gs pos="99000">
                      <a:schemeClr val="tx1"/>
                    </a:gs>
                  </a:gsLst>
                  <a:lin ang="5400000" scaled="0"/>
                </a:gradFill>
              </a:defRPr>
            </a:lvl1pPr>
            <a:lvl2pPr marL="0" indent="0">
              <a:buFontTx/>
              <a:buNone/>
              <a:defRPr sz="1500"/>
            </a:lvl2pPr>
            <a:lvl3pPr marL="248501" indent="-123665">
              <a:buFont typeface="Arial" pitchFamily="34" charset="0"/>
              <a:buChar char="•"/>
              <a:tabLst>
                <a:tab pos="248501" algn="l"/>
              </a:tabLst>
              <a:defRPr/>
            </a:lvl3pPr>
            <a:lvl4pPr marL="381501" indent="-133001">
              <a:buFont typeface="Arial" pitchFamily="34" charset="0"/>
              <a:buChar char="•"/>
              <a:defRPr/>
            </a:lvl4pPr>
            <a:lvl5pPr marL="464333" indent="-82834">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28569334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7666" y="1085371"/>
            <a:ext cx="7683913" cy="1142623"/>
          </a:xfrm>
        </p:spPr>
        <p:txBody>
          <a:bodyPr anchor="ctr">
            <a:noAutofit/>
          </a:bodyPr>
          <a:lstStyle>
            <a:lvl1pPr>
              <a:lnSpc>
                <a:spcPct val="90000"/>
              </a:lnSpc>
              <a:defRPr sz="4500">
                <a:gradFill flip="none" rotWithShape="1">
                  <a:gsLst>
                    <a:gs pos="0">
                      <a:srgbClr val="FFFFFF"/>
                    </a:gs>
                    <a:gs pos="86000">
                      <a:srgbClr val="FFFFFF"/>
                    </a:gs>
                  </a:gsLst>
                  <a:lin ang="5400000" scaled="0"/>
                  <a:tileRect/>
                </a:gradFill>
              </a:defRPr>
            </a:lvl1pPr>
          </a:lstStyle>
          <a:p>
            <a:r>
              <a:rPr lang="en-US"/>
              <a:t>Click to edit Master title style</a:t>
            </a:r>
            <a:endParaRPr lang="en-US" dirty="0"/>
          </a:p>
        </p:txBody>
      </p:sp>
      <p:sp>
        <p:nvSpPr>
          <p:cNvPr id="3" name="Subtitle 2"/>
          <p:cNvSpPr>
            <a:spLocks noGrp="1"/>
          </p:cNvSpPr>
          <p:nvPr>
            <p:ph type="subTitle" idx="1"/>
          </p:nvPr>
        </p:nvSpPr>
        <p:spPr>
          <a:xfrm>
            <a:off x="727663" y="2910112"/>
            <a:ext cx="7683914" cy="347441"/>
          </a:xfrm>
        </p:spPr>
        <p:txBody>
          <a:bodyPr>
            <a:noAutofit/>
          </a:bodyPr>
          <a:lstStyle>
            <a:lvl1pPr marL="0" indent="0" algn="l">
              <a:lnSpc>
                <a:spcPct val="90000"/>
              </a:lnSpc>
              <a:spcBef>
                <a:spcPts val="0"/>
              </a:spcBef>
              <a:buNone/>
              <a:defRPr>
                <a:gradFill>
                  <a:gsLst>
                    <a:gs pos="0">
                      <a:srgbClr val="FFFFFF"/>
                    </a:gs>
                    <a:gs pos="86000">
                      <a:srgbClr val="FFFFFF"/>
                    </a:gs>
                  </a:gsLst>
                  <a:lin ang="5400000" scaled="0"/>
                </a:gradFill>
              </a:defRPr>
            </a:lvl1pPr>
            <a:lvl2pPr marL="342830" indent="0" algn="ctr">
              <a:buNone/>
              <a:defRPr>
                <a:solidFill>
                  <a:schemeClr val="tx1">
                    <a:tint val="75000"/>
                  </a:schemeClr>
                </a:solidFill>
              </a:defRPr>
            </a:lvl2pPr>
            <a:lvl3pPr marL="685660" indent="0" algn="ctr">
              <a:buNone/>
              <a:defRPr>
                <a:solidFill>
                  <a:schemeClr val="tx1">
                    <a:tint val="75000"/>
                  </a:schemeClr>
                </a:solidFill>
              </a:defRPr>
            </a:lvl3pPr>
            <a:lvl4pPr marL="1028490" indent="0" algn="ctr">
              <a:buNone/>
              <a:defRPr>
                <a:solidFill>
                  <a:schemeClr val="tx1">
                    <a:tint val="75000"/>
                  </a:schemeClr>
                </a:solidFill>
              </a:defRPr>
            </a:lvl4pPr>
            <a:lvl5pPr marL="1371321" indent="0" algn="ctr">
              <a:buNone/>
              <a:defRPr>
                <a:solidFill>
                  <a:schemeClr val="tx1">
                    <a:tint val="75000"/>
                  </a:schemeClr>
                </a:solidFill>
              </a:defRPr>
            </a:lvl5pPr>
            <a:lvl6pPr marL="1714150" indent="0" algn="ctr">
              <a:buNone/>
              <a:defRPr>
                <a:solidFill>
                  <a:schemeClr val="tx1">
                    <a:tint val="75000"/>
                  </a:schemeClr>
                </a:solidFill>
              </a:defRPr>
            </a:lvl6pPr>
            <a:lvl7pPr marL="2056979" indent="0" algn="ctr">
              <a:buNone/>
              <a:defRPr>
                <a:solidFill>
                  <a:schemeClr val="tx1">
                    <a:tint val="75000"/>
                  </a:schemeClr>
                </a:solidFill>
              </a:defRPr>
            </a:lvl7pPr>
            <a:lvl8pPr marL="2399810" indent="0" algn="ctr">
              <a:buNone/>
              <a:defRPr>
                <a:solidFill>
                  <a:schemeClr val="tx1">
                    <a:tint val="75000"/>
                  </a:schemeClr>
                </a:solidFill>
              </a:defRPr>
            </a:lvl8pPr>
            <a:lvl9pPr marL="274263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2963419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TWO 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4" y="1563486"/>
            <a:ext cx="4033911" cy="1738179"/>
          </a:xfrm>
        </p:spPr>
        <p:txBody>
          <a:bodyPr wrap="square">
            <a:spAutoFit/>
          </a:bodyPr>
          <a:lstStyle>
            <a:lvl1pPr marL="0" indent="0">
              <a:spcBef>
                <a:spcPts val="900"/>
              </a:spcBef>
              <a:buClr>
                <a:schemeClr val="tx1"/>
              </a:buClr>
              <a:buFont typeface="Wingdings" pitchFamily="2" charset="2"/>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1500"/>
            </a:lvl2pPr>
            <a:lvl3pPr marL="170333" indent="0">
              <a:buNone/>
              <a:tabLst/>
              <a:defRPr sz="1500"/>
            </a:lvl3pPr>
            <a:lvl4pPr marL="338335" indent="0">
              <a:buNone/>
              <a:defRPr/>
            </a:lvl4pPr>
            <a:lvl5pPr marL="50400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4" y="1563486"/>
            <a:ext cx="4033911" cy="1738179"/>
          </a:xfrm>
        </p:spPr>
        <p:txBody>
          <a:bodyPr wrap="square">
            <a:spAutoFit/>
          </a:bodyPr>
          <a:lstStyle>
            <a:lvl1pPr marL="0" indent="0">
              <a:spcBef>
                <a:spcPts val="900"/>
              </a:spcBef>
              <a:buClr>
                <a:schemeClr val="tx1"/>
              </a:buClr>
              <a:buFont typeface="Wingdings" pitchFamily="2" charset="2"/>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1500"/>
            </a:lvl2pPr>
            <a:lvl3pPr marL="170333" indent="0">
              <a:buNone/>
              <a:tabLst/>
              <a:defRPr sz="1500"/>
            </a:lvl3pPr>
            <a:lvl4pPr marL="338335" indent="0">
              <a:buNone/>
              <a:defRPr/>
            </a:lvl4pPr>
            <a:lvl5pPr marL="50400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6" name="Slide Number Placeholder 5"/>
          <p:cNvSpPr>
            <a:spLocks noGrp="1"/>
          </p:cNvSpPr>
          <p:nvPr>
            <p:ph type="sldNum" sz="quarter" idx="13"/>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413811389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4" y="1563133"/>
            <a:ext cx="4033911" cy="1738179"/>
          </a:xfrm>
        </p:spPr>
        <p:txBody>
          <a:bodyPr wrap="square">
            <a:spAutoFit/>
          </a:bodyPr>
          <a:lstStyle>
            <a:lvl1pPr marL="0" indent="0">
              <a:spcBef>
                <a:spcPts val="900"/>
              </a:spcBef>
              <a:buClr>
                <a:schemeClr val="tx1"/>
              </a:buClr>
              <a:buFont typeface="Wingdings" pitchFamily="2" charset="2"/>
              <a:buNone/>
              <a:defRPr sz="2900"/>
            </a:lvl1pPr>
            <a:lvl2pPr marL="0" indent="0">
              <a:buNone/>
              <a:defRPr sz="1500"/>
            </a:lvl2pPr>
            <a:lvl3pPr marL="170333" indent="0">
              <a:buNone/>
              <a:tabLst/>
              <a:defRPr sz="1500"/>
            </a:lvl3pPr>
            <a:lvl4pPr marL="338335" indent="0">
              <a:buNone/>
              <a:defRPr/>
            </a:lvl4pPr>
            <a:lvl5pPr marL="50400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4" y="1563133"/>
            <a:ext cx="4033911" cy="1738179"/>
          </a:xfrm>
        </p:spPr>
        <p:txBody>
          <a:bodyPr wrap="square">
            <a:spAutoFit/>
          </a:bodyPr>
          <a:lstStyle>
            <a:lvl1pPr marL="0" indent="0">
              <a:spcBef>
                <a:spcPts val="900"/>
              </a:spcBef>
              <a:buClr>
                <a:schemeClr val="tx1"/>
              </a:buClr>
              <a:buFont typeface="Wingdings" pitchFamily="2" charset="2"/>
              <a:buNone/>
              <a:defRPr sz="2900"/>
            </a:lvl1pPr>
            <a:lvl2pPr marL="0" indent="0">
              <a:buNone/>
              <a:defRPr sz="1500"/>
            </a:lvl2pPr>
            <a:lvl3pPr marL="170333" indent="0">
              <a:buNone/>
              <a:tabLst/>
              <a:defRPr sz="1500"/>
            </a:lvl3pPr>
            <a:lvl4pPr marL="338335" indent="0">
              <a:buNone/>
              <a:defRPr/>
            </a:lvl4pPr>
            <a:lvl5pPr marL="50400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6" name="Slide Number Placeholder 5"/>
          <p:cNvSpPr>
            <a:spLocks noGrp="1"/>
          </p:cNvSpPr>
          <p:nvPr>
            <p:ph type="sldNum" sz="quarter" idx="13"/>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50976209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201930" y="4822596"/>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4" name="Slide Number Placeholder 3"/>
          <p:cNvSpPr>
            <a:spLocks noGrp="1"/>
          </p:cNvSpPr>
          <p:nvPr>
            <p:ph type="sldNum" sz="quarter" idx="11"/>
          </p:nvPr>
        </p:nvSpPr>
        <p:spPr>
          <a:xfrm>
            <a:off x="6808395" y="4822596"/>
            <a:ext cx="2133678" cy="273168"/>
          </a:xfrm>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28152990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3" name="Slide Number Placeholder 2"/>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245954787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ight Slide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4" name="Slide Number Placeholder 3"/>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6" name="Text Placeholder 5"/>
          <p:cNvSpPr>
            <a:spLocks noGrp="1"/>
          </p:cNvSpPr>
          <p:nvPr>
            <p:ph type="body" sz="quarter" idx="12"/>
          </p:nvPr>
        </p:nvSpPr>
        <p:spPr>
          <a:xfrm>
            <a:off x="4235841" y="1557293"/>
            <a:ext cx="4706230" cy="1683538"/>
          </a:xfrm>
        </p:spPr>
        <p:txBody>
          <a:bodyPr/>
          <a:lstStyle>
            <a:lvl1pPr>
              <a:spcBef>
                <a:spcPts val="882"/>
              </a:spcBef>
              <a:defRPr b="0">
                <a:gradFill>
                  <a:gsLst>
                    <a:gs pos="1250">
                      <a:schemeClr val="accent2"/>
                    </a:gs>
                    <a:gs pos="100000">
                      <a:schemeClr val="accent2"/>
                    </a:gs>
                  </a:gsLst>
                  <a:lin ang="5400000" scaled="0"/>
                </a:gradFill>
              </a:defRPr>
            </a:lvl1pPr>
            <a:lvl2pPr>
              <a:defRPr sz="1500"/>
            </a:lvl2pPr>
            <a:lvl3pPr>
              <a:defRPr sz="13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4236645" y="217133"/>
            <a:ext cx="4707166" cy="1107996"/>
          </a:xfrm>
        </p:spPr>
        <p:txBody>
          <a:bodyPr/>
          <a:lstStyle/>
          <a:p>
            <a:r>
              <a:rPr lang="en-US"/>
              <a:t>Click to edit Master title style</a:t>
            </a:r>
            <a:endParaRPr lang="en-US" dirty="0"/>
          </a:p>
        </p:txBody>
      </p:sp>
    </p:spTree>
    <p:extLst>
      <p:ext uri="{BB962C8B-B14F-4D97-AF65-F5344CB8AC3E}">
        <p14:creationId xmlns:p14="http://schemas.microsoft.com/office/powerpoint/2010/main" val="91724534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SECTION | DEMO BLU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1" y="3580373"/>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3"/>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8" y="3580373"/>
            <a:ext cx="6162920" cy="1243706"/>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8"/>
            <a:ext cx="1527242" cy="212021"/>
          </a:xfrm>
          <a:prstGeom prst="rect">
            <a:avLst/>
          </a:prstGeom>
        </p:spPr>
      </p:pic>
    </p:spTree>
    <p:extLst>
      <p:ext uri="{BB962C8B-B14F-4D97-AF65-F5344CB8AC3E}">
        <p14:creationId xmlns:p14="http://schemas.microsoft.com/office/powerpoint/2010/main" val="6225546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SECTION | DEMO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1" y="3580373"/>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3"/>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80" y="3580373"/>
            <a:ext cx="6162921" cy="1243706"/>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8"/>
            <a:ext cx="1527242" cy="212021"/>
          </a:xfrm>
          <a:prstGeom prst="rect">
            <a:avLst/>
          </a:prstGeom>
        </p:spPr>
      </p:pic>
    </p:spTree>
    <p:extLst>
      <p:ext uri="{BB962C8B-B14F-4D97-AF65-F5344CB8AC3E}">
        <p14:creationId xmlns:p14="http://schemas.microsoft.com/office/powerpoint/2010/main" val="3664366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1" y="3580373"/>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3"/>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80" y="3580373"/>
            <a:ext cx="6162921" cy="1243706"/>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8"/>
            <a:ext cx="1527242" cy="212021"/>
          </a:xfrm>
          <a:prstGeom prst="rect">
            <a:avLst/>
          </a:prstGeom>
        </p:spPr>
      </p:pic>
    </p:spTree>
    <p:extLst>
      <p:ext uri="{BB962C8B-B14F-4D97-AF65-F5344CB8AC3E}">
        <p14:creationId xmlns:p14="http://schemas.microsoft.com/office/powerpoint/2010/main" val="25547360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SECTION | DEMO BLU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2907959"/>
            <a:ext cx="2891204" cy="2235543"/>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4" y="4"/>
            <a:ext cx="2891203" cy="2907957"/>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6" y="225701"/>
            <a:ext cx="2801326" cy="1785705"/>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9878" y="2907957"/>
            <a:ext cx="2801328"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8"/>
            <a:ext cx="1527242" cy="212021"/>
          </a:xfrm>
          <a:prstGeom prst="rect">
            <a:avLst/>
          </a:prstGeom>
        </p:spPr>
      </p:pic>
    </p:spTree>
    <p:extLst>
      <p:ext uri="{BB962C8B-B14F-4D97-AF65-F5344CB8AC3E}">
        <p14:creationId xmlns:p14="http://schemas.microsoft.com/office/powerpoint/2010/main" val="23443374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SECTION | DEMO BLU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2907959"/>
            <a:ext cx="2891204" cy="2235543"/>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4" y="3"/>
            <a:ext cx="2891203" cy="2907956"/>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9" y="225701"/>
            <a:ext cx="2801329" cy="1785705"/>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90859" y="2907957"/>
            <a:ext cx="2803569"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8"/>
            <a:ext cx="1527242" cy="212021"/>
          </a:xfrm>
          <a:prstGeom prst="rect">
            <a:avLst/>
          </a:prstGeom>
        </p:spPr>
      </p:pic>
    </p:spTree>
    <p:extLst>
      <p:ext uri="{BB962C8B-B14F-4D97-AF65-F5344CB8AC3E}">
        <p14:creationId xmlns:p14="http://schemas.microsoft.com/office/powerpoint/2010/main" val="1436543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7213" y="1770885"/>
            <a:ext cx="6994362" cy="1142621"/>
          </a:xfrm>
        </p:spPr>
        <p:txBody>
          <a:bodyPr anchor="ctr" anchorCtr="0">
            <a:noAutofit/>
          </a:bodyPr>
          <a:lstStyle>
            <a:lvl1pPr>
              <a:lnSpc>
                <a:spcPct val="90000"/>
              </a:lnSpc>
              <a:defRPr sz="3600"/>
            </a:lvl1pPr>
          </a:lstStyle>
          <a:p>
            <a:r>
              <a:rPr lang="en-US"/>
              <a:t>Click to edit Master title style</a:t>
            </a:r>
            <a:endParaRPr lang="en-US" dirty="0"/>
          </a:p>
        </p:txBody>
      </p:sp>
      <p:sp>
        <p:nvSpPr>
          <p:cNvPr id="3" name="Subtitle 2"/>
          <p:cNvSpPr>
            <a:spLocks noGrp="1"/>
          </p:cNvSpPr>
          <p:nvPr>
            <p:ph type="subTitle" idx="1"/>
          </p:nvPr>
        </p:nvSpPr>
        <p:spPr>
          <a:xfrm>
            <a:off x="1417216" y="3287562"/>
            <a:ext cx="6994363" cy="346249"/>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342830" indent="0" algn="ctr">
              <a:buNone/>
              <a:defRPr>
                <a:solidFill>
                  <a:schemeClr val="tx1">
                    <a:tint val="75000"/>
                  </a:schemeClr>
                </a:solidFill>
              </a:defRPr>
            </a:lvl2pPr>
            <a:lvl3pPr marL="685660" indent="0" algn="ctr">
              <a:buNone/>
              <a:defRPr>
                <a:solidFill>
                  <a:schemeClr val="tx1">
                    <a:tint val="75000"/>
                  </a:schemeClr>
                </a:solidFill>
              </a:defRPr>
            </a:lvl3pPr>
            <a:lvl4pPr marL="1028490" indent="0" algn="ctr">
              <a:buNone/>
              <a:defRPr>
                <a:solidFill>
                  <a:schemeClr val="tx1">
                    <a:tint val="75000"/>
                  </a:schemeClr>
                </a:solidFill>
              </a:defRPr>
            </a:lvl4pPr>
            <a:lvl5pPr marL="1371321" indent="0" algn="ctr">
              <a:buNone/>
              <a:defRPr>
                <a:solidFill>
                  <a:schemeClr val="tx1">
                    <a:tint val="75000"/>
                  </a:schemeClr>
                </a:solidFill>
              </a:defRPr>
            </a:lvl5pPr>
            <a:lvl6pPr marL="1714150" indent="0" algn="ctr">
              <a:buNone/>
              <a:defRPr>
                <a:solidFill>
                  <a:schemeClr val="tx1">
                    <a:tint val="75000"/>
                  </a:schemeClr>
                </a:solidFill>
              </a:defRPr>
            </a:lvl6pPr>
            <a:lvl7pPr marL="2056979" indent="0" algn="ctr">
              <a:buNone/>
              <a:defRPr>
                <a:solidFill>
                  <a:schemeClr val="tx1">
                    <a:tint val="75000"/>
                  </a:schemeClr>
                </a:solidFill>
              </a:defRPr>
            </a:lvl7pPr>
            <a:lvl8pPr marL="2399810" indent="0" algn="ctr">
              <a:buNone/>
              <a:defRPr>
                <a:solidFill>
                  <a:schemeClr val="tx1">
                    <a:tint val="75000"/>
                  </a:schemeClr>
                </a:solidFill>
              </a:defRPr>
            </a:lvl8pPr>
            <a:lvl9pPr marL="2742639"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56485" y="791940"/>
            <a:ext cx="8131704" cy="1033983"/>
          </a:xfrm>
        </p:spPr>
        <p:txBody>
          <a:bodyPr anchor="t" anchorCtr="0">
            <a:noAutofit/>
            <a:scene3d>
              <a:camera prst="orthographicFront"/>
              <a:lightRig rig="flat" dir="t"/>
            </a:scene3d>
            <a:sp3d>
              <a:contourClr>
                <a:schemeClr val="tx1"/>
              </a:contourClr>
            </a:sp3d>
          </a:bodyPr>
          <a:lstStyle>
            <a:lvl1pPr marL="0" indent="0" algn="r">
              <a:buFont typeface="Arial" pitchFamily="34" charset="0"/>
              <a:buNone/>
              <a:defRPr kumimoji="0" lang="en-US" sz="6000" b="0" i="0" u="none" strike="noStrike" kern="1200" cap="all"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6973" t="87282"/>
          <a:stretch/>
        </p:blipFill>
        <p:spPr>
          <a:xfrm>
            <a:off x="7038487" y="4489398"/>
            <a:ext cx="2105609" cy="654130"/>
          </a:xfrm>
          <a:prstGeom prst="rect">
            <a:avLst/>
          </a:prstGeom>
        </p:spPr>
      </p:pic>
    </p:spTree>
    <p:extLst>
      <p:ext uri="{BB962C8B-B14F-4D97-AF65-F5344CB8AC3E}">
        <p14:creationId xmlns:p14="http://schemas.microsoft.com/office/powerpoint/2010/main" val="293921505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ECTION | DEMO BLU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3580373"/>
            <a:ext cx="2891204"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4" y="4"/>
            <a:ext cx="2891203" cy="3580371"/>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8" y="225701"/>
            <a:ext cx="2801328" cy="1785705"/>
          </a:xfrm>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90859" y="3580372"/>
            <a:ext cx="2776801"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8"/>
            <a:ext cx="1527242" cy="212021"/>
          </a:xfrm>
          <a:prstGeom prst="rect">
            <a:avLst/>
          </a:prstGeom>
        </p:spPr>
      </p:pic>
    </p:spTree>
    <p:extLst>
      <p:ext uri="{BB962C8B-B14F-4D97-AF65-F5344CB8AC3E}">
        <p14:creationId xmlns:p14="http://schemas.microsoft.com/office/powerpoint/2010/main" val="1803950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0"/>
            <a:ext cx="8740142" cy="1039438"/>
          </a:xfrm>
          <a:noFill/>
        </p:spPr>
        <p:txBody>
          <a:bodyPr tIns="67199" bIns="67199" anchor="t" anchorCtr="0"/>
          <a:lstStyle>
            <a:lvl1pPr>
              <a:defRPr sz="6500" b="0" spc="-11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101747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2"/>
            <a:ext cx="8740142" cy="1032037"/>
          </a:xfrm>
          <a:noFill/>
        </p:spPr>
        <p:txBody>
          <a:bodyPr vert="horz" wrap="square" lIns="107520" tIns="67199" rIns="107520" bIns="67199" rtlCol="0" anchor="t" anchorCtr="0">
            <a:spAutoFit/>
          </a:bodyPr>
          <a:lstStyle>
            <a:lvl1pPr>
              <a:defRPr lang="en-US" sz="6500" b="0" spc="-110" dirty="0">
                <a:gradFill>
                  <a:gsLst>
                    <a:gs pos="100000">
                      <a:schemeClr val="bg1"/>
                    </a:gs>
                    <a:gs pos="0">
                      <a:schemeClr val="bg1"/>
                    </a:gs>
                  </a:gsLst>
                  <a:lin ang="5400000" scaled="0"/>
                </a:gradFill>
              </a:defRPr>
            </a:lvl1pPr>
          </a:lstStyle>
          <a:p>
            <a:pPr lvl="0"/>
            <a:r>
              <a:rPr lang="en-US" dirty="0"/>
              <a:t>Section title</a:t>
            </a:r>
          </a:p>
        </p:txBody>
      </p:sp>
    </p:spTree>
    <p:extLst>
      <p:ext uri="{BB962C8B-B14F-4D97-AF65-F5344CB8AC3E}">
        <p14:creationId xmlns:p14="http://schemas.microsoft.com/office/powerpoint/2010/main" val="19841982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0"/>
            <a:ext cx="8740142" cy="1039438"/>
          </a:xfrm>
          <a:noFill/>
        </p:spPr>
        <p:txBody>
          <a:bodyPr tIns="67199" bIns="67199" anchor="t" anchorCtr="0"/>
          <a:lstStyle>
            <a:lvl1pPr>
              <a:defRPr sz="6500" b="0" spc="-110" baseline="0">
                <a:gradFill>
                  <a:gsLst>
                    <a:gs pos="100000">
                      <a:schemeClr val="bg1"/>
                    </a:gs>
                    <a:gs pos="0">
                      <a:schemeClr val="bg1"/>
                    </a:gs>
                  </a:gsLst>
                  <a:lin ang="5400000" scaled="0"/>
                </a:gradFill>
              </a:defRPr>
            </a:lvl1pPr>
          </a:lstStyle>
          <a:p>
            <a:r>
              <a:rPr lang="en-US" dirty="0"/>
              <a:t>Section title</a:t>
            </a:r>
          </a:p>
        </p:txBody>
      </p:sp>
    </p:spTree>
    <p:extLst>
      <p:ext uri="{BB962C8B-B14F-4D97-AF65-F5344CB8AC3E}">
        <p14:creationId xmlns:p14="http://schemas.microsoft.com/office/powerpoint/2010/main" val="110185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5373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444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1764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3" y="891882"/>
            <a:ext cx="9144000" cy="4251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76" tIns="34276" rIns="34276" bIns="34276" numCol="1" spcCol="0" rtlCol="0" fromWordArt="0" anchor="ctr" anchorCtr="0" forceAA="0" compatLnSpc="1">
            <a:prstTxWarp prst="textNoShape">
              <a:avLst/>
            </a:prstTxWarp>
            <a:noAutofit/>
          </a:bodyPr>
          <a:lstStyle/>
          <a:p>
            <a:pPr algn="ctr" defTabSz="685284" fontAlgn="base">
              <a:spcBef>
                <a:spcPct val="0"/>
              </a:spcBef>
              <a:spcAft>
                <a:spcPct val="0"/>
              </a:spcAft>
            </a:pPr>
            <a:endParaRPr lang="en-US" sz="13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4" y="897993"/>
            <a:ext cx="8740141" cy="1212640"/>
          </a:xfrm>
        </p:spPr>
        <p:txBody>
          <a:bodyPr/>
          <a:lstStyle>
            <a:lvl1pPr marL="0" indent="0">
              <a:buNone/>
              <a:defRPr sz="2400">
                <a:gradFill>
                  <a:gsLst>
                    <a:gs pos="1250">
                      <a:srgbClr val="000000"/>
                    </a:gs>
                    <a:gs pos="100000">
                      <a:srgbClr val="000000"/>
                    </a:gs>
                  </a:gsLst>
                  <a:lin ang="5400000" scaled="0"/>
                </a:gradFill>
                <a:latin typeface="Segoe UI" pitchFamily="34" charset="0"/>
                <a:cs typeface="Segoe UI" pitchFamily="34" charset="0"/>
              </a:defRPr>
            </a:lvl1pPr>
            <a:lvl2pPr marL="254684" indent="0">
              <a:buNone/>
              <a:defRPr>
                <a:gradFill>
                  <a:gsLst>
                    <a:gs pos="1250">
                      <a:srgbClr val="000000"/>
                    </a:gs>
                    <a:gs pos="100000">
                      <a:srgbClr val="000000"/>
                    </a:gs>
                  </a:gsLst>
                  <a:lin ang="5400000" scaled="0"/>
                </a:gradFill>
                <a:latin typeface="Segoe UI" pitchFamily="34" charset="0"/>
                <a:cs typeface="Segoe UI" pitchFamily="34" charset="0"/>
              </a:defRPr>
            </a:lvl2pPr>
            <a:lvl3pPr marL="429633" indent="0">
              <a:buNone/>
              <a:defRPr>
                <a:gradFill>
                  <a:gsLst>
                    <a:gs pos="1250">
                      <a:srgbClr val="000000"/>
                    </a:gs>
                    <a:gs pos="100000">
                      <a:srgbClr val="000000"/>
                    </a:gs>
                  </a:gsLst>
                  <a:lin ang="5400000" scaled="0"/>
                </a:gradFill>
                <a:latin typeface="Segoe UI" pitchFamily="34" charset="0"/>
                <a:cs typeface="Segoe UI" pitchFamily="34" charset="0"/>
              </a:defRPr>
            </a:lvl3pPr>
            <a:lvl4pPr marL="598631" indent="0">
              <a:buNone/>
              <a:defRPr>
                <a:gradFill>
                  <a:gsLst>
                    <a:gs pos="1250">
                      <a:srgbClr val="000000"/>
                    </a:gs>
                    <a:gs pos="100000">
                      <a:srgbClr val="000000"/>
                    </a:gs>
                  </a:gsLst>
                  <a:lin ang="5400000" scaled="0"/>
                </a:gradFill>
                <a:latin typeface="Segoe UI" pitchFamily="34" charset="0"/>
                <a:cs typeface="Segoe UI" pitchFamily="34" charset="0"/>
              </a:defRPr>
            </a:lvl4pPr>
            <a:lvl5pPr marL="77238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67495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891885"/>
            <a:ext cx="8740142" cy="1466555"/>
          </a:xfrm>
          <a:prstGeom prst="rect">
            <a:avLst/>
          </a:prstGeom>
        </p:spPr>
        <p:txBody>
          <a:bodyPr/>
          <a:lstStyle>
            <a:lvl1pPr marL="213501" indent="-213501">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001" indent="-206501">
              <a:buClr>
                <a:schemeClr val="tx1"/>
              </a:buClr>
              <a:buSzPct val="90000"/>
              <a:buFont typeface="Arial" pitchFamily="34" charset="0"/>
              <a:buChar char="•"/>
              <a:defRPr sz="21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501" indent="-213501">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503" indent="-168001">
              <a:buClr>
                <a:schemeClr val="tx1"/>
              </a:buClr>
              <a:buSzPct val="90000"/>
              <a:buFont typeface="Arial" pitchFamily="34" charset="0"/>
              <a:buChar char="•"/>
              <a:defRPr sz="15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502" indent="-168001">
              <a:buClr>
                <a:schemeClr val="tx1"/>
              </a:buClr>
              <a:buSzPct val="90000"/>
              <a:buFont typeface="Arial" pitchFamily="34" charset="0"/>
              <a:buChar char="•"/>
              <a:defRPr sz="13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4679158"/>
            <a:ext cx="9144001" cy="464344"/>
          </a:xfrm>
          <a:prstGeom prst="rect">
            <a:avLst/>
          </a:prstGeom>
          <a:solidFill>
            <a:srgbClr val="FFFF99"/>
          </a:solidFill>
        </p:spPr>
        <p:txBody>
          <a:bodyPr wrap="square" lIns="114246" tIns="57121" rIns="114246" bIns="57121" anchor="b" anchorCtr="0">
            <a:noAutofit/>
          </a:bodyPr>
          <a:lstStyle>
            <a:lvl1pPr algn="r">
              <a:buFont typeface="Arial" pitchFamily="34" charset="0"/>
              <a:buNone/>
              <a:defRPr sz="2700"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a:xfrm>
            <a:off x="201931" y="217135"/>
            <a:ext cx="8741880" cy="488866"/>
          </a:xfrm>
        </p:spPr>
        <p:txBody>
          <a:bodyPr/>
          <a:lstStyle>
            <a:lvl1pPr>
              <a:defRPr sz="35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915208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S END SLIDE 2013">
    <p:spTree>
      <p:nvGrpSpPr>
        <p:cNvPr id="1" name=""/>
        <p:cNvGrpSpPr/>
        <p:nvPr/>
      </p:nvGrpSpPr>
      <p:grpSpPr>
        <a:xfrm>
          <a:off x="0" y="0"/>
          <a:ext cx="0" cy="0"/>
          <a:chOff x="0" y="0"/>
          <a:chExt cx="0" cy="0"/>
        </a:xfrm>
      </p:grpSpPr>
      <p:sp>
        <p:nvSpPr>
          <p:cNvPr id="5" name="Text Box 3"/>
          <p:cNvSpPr txBox="1">
            <a:spLocks noChangeArrowheads="1"/>
          </p:cNvSpPr>
          <p:nvPr userDrawn="1"/>
        </p:nvSpPr>
        <p:spPr bwMode="blackWhite">
          <a:xfrm>
            <a:off x="200765" y="4628734"/>
            <a:ext cx="8068991" cy="296466"/>
          </a:xfrm>
          <a:prstGeom prst="rect">
            <a:avLst/>
          </a:prstGeom>
          <a:noFill/>
          <a:ln w="12700">
            <a:noFill/>
            <a:miter lim="800000"/>
            <a:headEnd type="none" w="sm" len="sm"/>
            <a:tailEnd type="none" w="sm" len="sm"/>
          </a:ln>
          <a:effectLst/>
        </p:spPr>
        <p:txBody>
          <a:bodyPr vert="horz" wrap="square" lIns="134400" tIns="107520" rIns="134400" bIns="107520" numCol="1" anchor="t" anchorCtr="0" compatLnSpc="1">
            <a:prstTxWarp prst="textNoShape">
              <a:avLst/>
            </a:prstTxWarp>
            <a:spAutoFit/>
          </a:bodyPr>
          <a:lstStyle/>
          <a:p>
            <a:pPr defTabSz="685149" eaLnBrk="0" hangingPunct="0"/>
            <a:r>
              <a:rPr lang="en-US" sz="500" dirty="0">
                <a:gradFill>
                  <a:gsLst>
                    <a:gs pos="0">
                      <a:srgbClr val="292929"/>
                    </a:gs>
                    <a:gs pos="100000">
                      <a:srgbClr val="292929"/>
                    </a:gs>
                  </a:gsLst>
                  <a:lin ang="5400000" scaled="0"/>
                </a:gradFill>
                <a:cs typeface="Segoe UI" pitchFamily="34" charset="0"/>
              </a:rPr>
              <a:t>© 2013 Microsoft Corporation. All rights reserved. </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37652" y="2313645"/>
            <a:ext cx="2417896" cy="516212"/>
          </a:xfrm>
          <a:prstGeom prst="rect">
            <a:avLst/>
          </a:prstGeom>
        </p:spPr>
      </p:pic>
    </p:spTree>
    <p:extLst>
      <p:ext uri="{BB962C8B-B14F-4D97-AF65-F5344CB8AC3E}">
        <p14:creationId xmlns:p14="http://schemas.microsoft.com/office/powerpoint/2010/main" val="223224024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437" y="171451"/>
            <a:ext cx="8363938" cy="567848"/>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389437" y="1085852"/>
            <a:ext cx="8363938" cy="15004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934719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891884"/>
            <a:ext cx="8740142" cy="1281889"/>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265998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or Non-bullete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4" name="Slide Number Placeholder 3"/>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6" name="Text Placeholder 5"/>
          <p:cNvSpPr>
            <a:spLocks noGrp="1"/>
          </p:cNvSpPr>
          <p:nvPr>
            <p:ph type="body" sz="quarter" idx="12"/>
          </p:nvPr>
        </p:nvSpPr>
        <p:spPr>
          <a:xfrm>
            <a:off x="201929" y="1058820"/>
            <a:ext cx="8740142" cy="1278747"/>
          </a:xfrm>
        </p:spPr>
        <p:txBody>
          <a:bodyPr/>
          <a:lstStyle>
            <a:lvl1pPr>
              <a:spcBef>
                <a:spcPts val="882"/>
              </a:spcBef>
              <a:defRPr b="0">
                <a:gradFill>
                  <a:gsLst>
                    <a:gs pos="1250">
                      <a:schemeClr val="accent2"/>
                    </a:gs>
                    <a:gs pos="100000">
                      <a:schemeClr val="accent2"/>
                    </a:gs>
                  </a:gsLst>
                  <a:lin ang="5400000" scaled="0"/>
                </a:gradFill>
              </a:defRPr>
            </a:lvl1pPr>
            <a:lvl2pPr>
              <a:defRPr sz="1500"/>
            </a:lvl2pPr>
            <a:lvl3pPr>
              <a:defRPr sz="13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043649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29" y="1058820"/>
            <a:ext cx="8740142" cy="1278747"/>
          </a:xfrm>
        </p:spPr>
        <p:txBody>
          <a:bodyPr/>
          <a:lstStyle>
            <a:lvl1pPr marL="0" indent="0">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FontTx/>
              <a:buNone/>
              <a:defRPr sz="1500"/>
            </a:lvl2pPr>
            <a:lvl3pPr marL="248511" indent="-123671">
              <a:buFont typeface="Arial" pitchFamily="34" charset="0"/>
              <a:buChar char="•"/>
              <a:tabLst>
                <a:tab pos="248511" algn="l"/>
              </a:tabLst>
              <a:defRPr/>
            </a:lvl3pPr>
            <a:lvl4pPr marL="381517" indent="-133006">
              <a:buFont typeface="Arial" pitchFamily="34" charset="0"/>
              <a:buChar char="•"/>
              <a:defRPr/>
            </a:lvl4pPr>
            <a:lvl5pPr marL="464354" indent="-82837">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01395231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color Non-bulleted tex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201929" y="1058822"/>
            <a:ext cx="8740142" cy="1281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83696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29" y="1058822"/>
            <a:ext cx="8740142" cy="1281889"/>
          </a:xfrm>
        </p:spPr>
        <p:txBody>
          <a:bodyPr/>
          <a:lstStyle>
            <a:lvl1pPr marL="0" indent="0">
              <a:buNone/>
              <a:defRPr>
                <a:gradFill>
                  <a:gsLst>
                    <a:gs pos="1250">
                      <a:schemeClr val="tx1"/>
                    </a:gs>
                    <a:gs pos="99000">
                      <a:schemeClr val="tx1"/>
                    </a:gs>
                  </a:gsLst>
                  <a:lin ang="5400000" scaled="0"/>
                </a:gradFill>
              </a:defRPr>
            </a:lvl1pPr>
            <a:lvl2pPr marL="0" indent="0">
              <a:buFontTx/>
              <a:buNone/>
              <a:defRPr sz="1500"/>
            </a:lvl2pPr>
            <a:lvl3pPr marL="248511" indent="-123671">
              <a:buFont typeface="Arial" pitchFamily="34" charset="0"/>
              <a:buChar char="•"/>
              <a:tabLst>
                <a:tab pos="248511" algn="l"/>
              </a:tabLst>
              <a:defRPr/>
            </a:lvl3pPr>
            <a:lvl4pPr marL="381517" indent="-133006">
              <a:buFont typeface="Arial" pitchFamily="34" charset="0"/>
              <a:buChar char="•"/>
              <a:defRPr/>
            </a:lvl4pPr>
            <a:lvl5pPr marL="464354" indent="-82837">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98995613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TWO 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3" y="1563485"/>
            <a:ext cx="4033911" cy="1738179"/>
          </a:xfrm>
        </p:spPr>
        <p:txBody>
          <a:bodyPr wrap="square">
            <a:spAutoFit/>
          </a:bodyPr>
          <a:lstStyle>
            <a:lvl1pPr marL="0" indent="0">
              <a:spcBef>
                <a:spcPts val="900"/>
              </a:spcBef>
              <a:buClr>
                <a:schemeClr val="tx1"/>
              </a:buClr>
              <a:buFont typeface="Wingdings" pitchFamily="2" charset="2"/>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1500"/>
            </a:lvl2pPr>
            <a:lvl3pPr marL="170340" indent="0">
              <a:buNone/>
              <a:tabLst/>
              <a:defRPr sz="1500"/>
            </a:lvl3pPr>
            <a:lvl4pPr marL="338349" indent="0">
              <a:buNone/>
              <a:defRPr/>
            </a:lvl4pPr>
            <a:lvl5pPr marL="50402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3" y="1563485"/>
            <a:ext cx="4033911" cy="1738179"/>
          </a:xfrm>
        </p:spPr>
        <p:txBody>
          <a:bodyPr wrap="square">
            <a:spAutoFit/>
          </a:bodyPr>
          <a:lstStyle>
            <a:lvl1pPr marL="0" indent="0">
              <a:spcBef>
                <a:spcPts val="900"/>
              </a:spcBef>
              <a:buClr>
                <a:schemeClr val="tx1"/>
              </a:buClr>
              <a:buFont typeface="Wingdings" pitchFamily="2" charset="2"/>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1500"/>
            </a:lvl2pPr>
            <a:lvl3pPr marL="170340" indent="0">
              <a:buNone/>
              <a:tabLst/>
              <a:defRPr sz="1500"/>
            </a:lvl3pPr>
            <a:lvl4pPr marL="338349" indent="0">
              <a:buNone/>
              <a:defRPr/>
            </a:lvl4pPr>
            <a:lvl5pPr marL="50402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6" name="Slide Number Placeholder 5"/>
          <p:cNvSpPr>
            <a:spLocks noGrp="1"/>
          </p:cNvSpPr>
          <p:nvPr>
            <p:ph type="sldNum" sz="quarter" idx="13"/>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140393177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3" y="1563132"/>
            <a:ext cx="4033911" cy="1738179"/>
          </a:xfrm>
        </p:spPr>
        <p:txBody>
          <a:bodyPr wrap="square">
            <a:spAutoFit/>
          </a:bodyPr>
          <a:lstStyle>
            <a:lvl1pPr marL="0" indent="0">
              <a:spcBef>
                <a:spcPts val="900"/>
              </a:spcBef>
              <a:buClr>
                <a:schemeClr val="tx1"/>
              </a:buClr>
              <a:buFont typeface="Wingdings" pitchFamily="2" charset="2"/>
              <a:buNone/>
              <a:defRPr sz="2900"/>
            </a:lvl1pPr>
            <a:lvl2pPr marL="0" indent="0">
              <a:buNone/>
              <a:defRPr sz="1500"/>
            </a:lvl2pPr>
            <a:lvl3pPr marL="170340" indent="0">
              <a:buNone/>
              <a:tabLst/>
              <a:defRPr sz="1500"/>
            </a:lvl3pPr>
            <a:lvl4pPr marL="338349" indent="0">
              <a:buNone/>
              <a:defRPr/>
            </a:lvl4pPr>
            <a:lvl5pPr marL="50402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3" y="1563132"/>
            <a:ext cx="4033911" cy="1738179"/>
          </a:xfrm>
        </p:spPr>
        <p:txBody>
          <a:bodyPr wrap="square">
            <a:spAutoFit/>
          </a:bodyPr>
          <a:lstStyle>
            <a:lvl1pPr marL="0" indent="0">
              <a:spcBef>
                <a:spcPts val="900"/>
              </a:spcBef>
              <a:buClr>
                <a:schemeClr val="tx1"/>
              </a:buClr>
              <a:buFont typeface="Wingdings" pitchFamily="2" charset="2"/>
              <a:buNone/>
              <a:defRPr sz="2900"/>
            </a:lvl1pPr>
            <a:lvl2pPr marL="0" indent="0">
              <a:buNone/>
              <a:defRPr sz="1500"/>
            </a:lvl2pPr>
            <a:lvl3pPr marL="170340" indent="0">
              <a:buNone/>
              <a:tabLst/>
              <a:defRPr sz="1500"/>
            </a:lvl3pPr>
            <a:lvl4pPr marL="338349" indent="0">
              <a:buNone/>
              <a:defRPr/>
            </a:lvl4pPr>
            <a:lvl5pPr marL="50402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6" name="Slide Number Placeholder 5"/>
          <p:cNvSpPr>
            <a:spLocks noGrp="1"/>
          </p:cNvSpPr>
          <p:nvPr>
            <p:ph type="sldNum" sz="quarter" idx="13"/>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26083863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201930" y="4822596"/>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4" name="Slide Number Placeholder 3"/>
          <p:cNvSpPr>
            <a:spLocks noGrp="1"/>
          </p:cNvSpPr>
          <p:nvPr>
            <p:ph type="sldNum" sz="quarter" idx="11"/>
          </p:nvPr>
        </p:nvSpPr>
        <p:spPr>
          <a:xfrm>
            <a:off x="6808394" y="4822596"/>
            <a:ext cx="2133678" cy="273168"/>
          </a:xfrm>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05239847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3" name="Slide Number Placeholder 2"/>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67109291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ight Slide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01930" y="4925200"/>
            <a:ext cx="4201991" cy="273168"/>
          </a:xfrm>
        </p:spPr>
        <p:txBody>
          <a:bodyPr/>
          <a:lstStyle>
            <a:lvl1pPr>
              <a:defRPr/>
            </a:lvl1pPr>
          </a:lstStyle>
          <a:p>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4" name="Slide Number Placeholder 3"/>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6" name="Text Placeholder 5"/>
          <p:cNvSpPr>
            <a:spLocks noGrp="1"/>
          </p:cNvSpPr>
          <p:nvPr>
            <p:ph type="body" sz="quarter" idx="12"/>
          </p:nvPr>
        </p:nvSpPr>
        <p:spPr>
          <a:xfrm>
            <a:off x="4235841" y="1557292"/>
            <a:ext cx="4706230" cy="1683538"/>
          </a:xfrm>
        </p:spPr>
        <p:txBody>
          <a:bodyPr/>
          <a:lstStyle>
            <a:lvl1pPr>
              <a:spcBef>
                <a:spcPts val="882"/>
              </a:spcBef>
              <a:defRPr b="0">
                <a:gradFill>
                  <a:gsLst>
                    <a:gs pos="1250">
                      <a:schemeClr val="accent2"/>
                    </a:gs>
                    <a:gs pos="100000">
                      <a:schemeClr val="accent2"/>
                    </a:gs>
                  </a:gsLst>
                  <a:lin ang="5400000" scaled="0"/>
                </a:gradFill>
              </a:defRPr>
            </a:lvl1pPr>
            <a:lvl2pPr>
              <a:defRPr sz="1500"/>
            </a:lvl2pPr>
            <a:lvl3pPr>
              <a:defRPr sz="13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4236644" y="217133"/>
            <a:ext cx="4707166" cy="1107996"/>
          </a:xfrm>
        </p:spPr>
        <p:txBody>
          <a:bodyPr/>
          <a:lstStyle/>
          <a:p>
            <a:r>
              <a:rPr lang="en-US"/>
              <a:t>Click to edit Master title style</a:t>
            </a:r>
            <a:endParaRPr lang="en-US" dirty="0"/>
          </a:p>
        </p:txBody>
      </p:sp>
    </p:spTree>
    <p:extLst>
      <p:ext uri="{BB962C8B-B14F-4D97-AF65-F5344CB8AC3E}">
        <p14:creationId xmlns:p14="http://schemas.microsoft.com/office/powerpoint/2010/main" val="387431690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9437" y="1085852"/>
            <a:ext cx="8363938"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964419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SECTION | DEMO BLU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0" y="3580371"/>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1"/>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7" y="3580373"/>
            <a:ext cx="6162920" cy="1243712"/>
          </a:xfrm>
          <a:noFill/>
        </p:spPr>
        <p:txBody>
          <a:bodyPr lIns="107524" tIns="67202" rIns="107524" bIns="67202" anchor="t" anchorCtr="0"/>
          <a:lstStyle>
            <a:lvl1pPr>
              <a:defRPr sz="4000" spc="-74"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3" bIns="80643">
            <a:noAutofit/>
          </a:bodyPr>
          <a:lstStyle>
            <a:lvl1pPr marL="0" indent="0">
              <a:spcBef>
                <a:spcPts val="0"/>
              </a:spcBef>
              <a:buNone/>
              <a:defRPr sz="1300" b="0">
                <a:solidFill>
                  <a:schemeClr val="bg1"/>
                </a:solidFill>
                <a:latin typeface="+mn-lt"/>
              </a:defRPr>
            </a:lvl1pPr>
          </a:lstStyle>
          <a:p>
            <a:pPr lvl="0"/>
            <a:r>
              <a:rPr lang="en-US"/>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7"/>
            <a:ext cx="1527242" cy="212021"/>
          </a:xfrm>
          <a:prstGeom prst="rect">
            <a:avLst/>
          </a:prstGeom>
        </p:spPr>
      </p:pic>
    </p:spTree>
    <p:extLst>
      <p:ext uri="{BB962C8B-B14F-4D97-AF65-F5344CB8AC3E}">
        <p14:creationId xmlns:p14="http://schemas.microsoft.com/office/powerpoint/2010/main" val="3120093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SECTION | DEMO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0" y="3580371"/>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1"/>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9" y="3580373"/>
            <a:ext cx="6162921" cy="1243712"/>
          </a:xfrm>
          <a:noFill/>
        </p:spPr>
        <p:txBody>
          <a:bodyPr lIns="107524" tIns="67202" rIns="107524" bIns="67202" anchor="t" anchorCtr="0"/>
          <a:lstStyle>
            <a:lvl1pPr>
              <a:defRPr sz="4000" spc="-74"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3" bIns="80643">
            <a:noAutofit/>
          </a:bodyPr>
          <a:lstStyle>
            <a:lvl1pPr marL="0" indent="0">
              <a:spcBef>
                <a:spcPts val="0"/>
              </a:spcBef>
              <a:buNone/>
              <a:defRPr sz="13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7"/>
            <a:ext cx="1527242" cy="212021"/>
          </a:xfrm>
          <a:prstGeom prst="rect">
            <a:avLst/>
          </a:prstGeom>
        </p:spPr>
      </p:pic>
    </p:spTree>
    <p:extLst>
      <p:ext uri="{BB962C8B-B14F-4D97-AF65-F5344CB8AC3E}">
        <p14:creationId xmlns:p14="http://schemas.microsoft.com/office/powerpoint/2010/main" val="1109412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0" y="3580371"/>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1"/>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9" y="3580373"/>
            <a:ext cx="6162921" cy="1243712"/>
          </a:xfrm>
          <a:noFill/>
        </p:spPr>
        <p:txBody>
          <a:bodyPr lIns="107524" tIns="67202" rIns="107524" bIns="67202" anchor="t" anchorCtr="0"/>
          <a:lstStyle>
            <a:lvl1pPr>
              <a:defRPr sz="4000" spc="-74"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3" bIns="80643">
            <a:noAutofit/>
          </a:bodyPr>
          <a:lstStyle>
            <a:lvl1pPr marL="0" indent="0">
              <a:spcBef>
                <a:spcPts val="0"/>
              </a:spcBef>
              <a:buNone/>
              <a:defRPr sz="13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7"/>
            <a:ext cx="1527242" cy="212021"/>
          </a:xfrm>
          <a:prstGeom prst="rect">
            <a:avLst/>
          </a:prstGeom>
        </p:spPr>
      </p:pic>
    </p:spTree>
    <p:extLst>
      <p:ext uri="{BB962C8B-B14F-4D97-AF65-F5344CB8AC3E}">
        <p14:creationId xmlns:p14="http://schemas.microsoft.com/office/powerpoint/2010/main" val="3091452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SECTION | DEMO BLU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2907957"/>
            <a:ext cx="2891204" cy="2235543"/>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
            <a:ext cx="2891203" cy="2907957"/>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6" y="225701"/>
            <a:ext cx="2801326" cy="1785705"/>
          </a:xfrm>
          <a:noFill/>
        </p:spPr>
        <p:txBody>
          <a:bodyPr lIns="107524" tIns="67202" rIns="107524" bIns="67202" anchor="t" anchorCtr="0"/>
          <a:lstStyle>
            <a:lvl1pPr>
              <a:defRPr sz="4000" spc="-74"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9876" y="2907957"/>
            <a:ext cx="2801328" cy="1014458"/>
          </a:xfrm>
          <a:noFill/>
        </p:spPr>
        <p:txBody>
          <a:bodyPr tIns="80643" bIns="80643">
            <a:noAutofit/>
          </a:bodyPr>
          <a:lstStyle>
            <a:lvl1pPr marL="0" indent="0">
              <a:spcBef>
                <a:spcPts val="0"/>
              </a:spcBef>
              <a:buNone/>
              <a:defRPr sz="13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7"/>
            <a:ext cx="1527242" cy="212021"/>
          </a:xfrm>
          <a:prstGeom prst="rect">
            <a:avLst/>
          </a:prstGeom>
        </p:spPr>
      </p:pic>
    </p:spTree>
    <p:extLst>
      <p:ext uri="{BB962C8B-B14F-4D97-AF65-F5344CB8AC3E}">
        <p14:creationId xmlns:p14="http://schemas.microsoft.com/office/powerpoint/2010/main" val="2097232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SECTION | DEMO BLU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2907959"/>
            <a:ext cx="2891204" cy="2235543"/>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
            <a:ext cx="2891203" cy="2907956"/>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6" y="225701"/>
            <a:ext cx="2801329" cy="1785705"/>
          </a:xfrm>
          <a:noFill/>
        </p:spPr>
        <p:txBody>
          <a:bodyPr lIns="107524" tIns="67202" rIns="107524" bIns="67202" anchor="t" anchorCtr="0"/>
          <a:lstStyle>
            <a:lvl1pPr>
              <a:defRPr sz="4000" spc="-74"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90858" y="2907957"/>
            <a:ext cx="2803569" cy="1014458"/>
          </a:xfrm>
          <a:noFill/>
        </p:spPr>
        <p:txBody>
          <a:bodyPr tIns="80643" bIns="80643">
            <a:noAutofit/>
          </a:bodyPr>
          <a:lstStyle>
            <a:lvl1pPr marL="0" indent="0">
              <a:spcBef>
                <a:spcPts val="0"/>
              </a:spcBef>
              <a:buNone/>
              <a:defRPr sz="13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7"/>
            <a:ext cx="1527242" cy="212021"/>
          </a:xfrm>
          <a:prstGeom prst="rect">
            <a:avLst/>
          </a:prstGeom>
        </p:spPr>
      </p:pic>
    </p:spTree>
    <p:extLst>
      <p:ext uri="{BB962C8B-B14F-4D97-AF65-F5344CB8AC3E}">
        <p14:creationId xmlns:p14="http://schemas.microsoft.com/office/powerpoint/2010/main" val="2589561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ECTION | DEMO BLU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3580371"/>
            <a:ext cx="2891204"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
            <a:ext cx="2891203" cy="3580371"/>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6" y="225701"/>
            <a:ext cx="2801328" cy="1785705"/>
          </a:xfrm>
        </p:spPr>
        <p:txBody>
          <a:bodyPr lIns="107524" tIns="67202" rIns="107524" bIns="67202" anchor="t" anchorCtr="0"/>
          <a:lstStyle>
            <a:lvl1pPr>
              <a:defRPr sz="4000" spc="-74"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90859" y="3580372"/>
            <a:ext cx="2776801" cy="1014458"/>
          </a:xfrm>
          <a:noFill/>
        </p:spPr>
        <p:txBody>
          <a:bodyPr tIns="80643" bIns="80643">
            <a:noAutofit/>
          </a:bodyPr>
          <a:lstStyle>
            <a:lvl1pPr marL="0" indent="0">
              <a:spcBef>
                <a:spcPts val="0"/>
              </a:spcBef>
              <a:buNone/>
              <a:defRPr sz="1300" b="0">
                <a:solidFill>
                  <a:schemeClr val="bg1"/>
                </a:solidFill>
                <a:latin typeface="+mn-lt"/>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7"/>
            <a:ext cx="1527242" cy="212021"/>
          </a:xfrm>
          <a:prstGeom prst="rect">
            <a:avLst/>
          </a:prstGeom>
        </p:spPr>
      </p:pic>
    </p:spTree>
    <p:extLst>
      <p:ext uri="{BB962C8B-B14F-4D97-AF65-F5344CB8AC3E}">
        <p14:creationId xmlns:p14="http://schemas.microsoft.com/office/powerpoint/2010/main" val="36798964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29"/>
            <a:ext cx="8740142" cy="1029078"/>
          </a:xfrm>
          <a:noFill/>
        </p:spPr>
        <p:txBody>
          <a:bodyPr tIns="67202" bIns="67202" anchor="t" anchorCtr="0"/>
          <a:lstStyle>
            <a:lvl1pPr>
              <a:defRPr sz="6500" b="0" spc="-11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03989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1"/>
            <a:ext cx="8740142" cy="1032037"/>
          </a:xfrm>
          <a:noFill/>
        </p:spPr>
        <p:txBody>
          <a:bodyPr vert="horz" wrap="square" lIns="107524" tIns="67202" rIns="107524" bIns="67202" rtlCol="0" anchor="t" anchorCtr="0">
            <a:spAutoFit/>
          </a:bodyPr>
          <a:lstStyle>
            <a:lvl1pPr>
              <a:defRPr lang="en-US" sz="6500" b="0" spc="-110" dirty="0">
                <a:gradFill>
                  <a:gsLst>
                    <a:gs pos="100000">
                      <a:schemeClr val="bg1"/>
                    </a:gs>
                    <a:gs pos="0">
                      <a:schemeClr val="bg1"/>
                    </a:gs>
                  </a:gsLst>
                  <a:lin ang="5400000" scaled="0"/>
                </a:gradFill>
              </a:defRPr>
            </a:lvl1pPr>
          </a:lstStyle>
          <a:p>
            <a:pPr lvl="0"/>
            <a:r>
              <a:rPr lang="en-US" dirty="0"/>
              <a:t>Section title</a:t>
            </a:r>
          </a:p>
        </p:txBody>
      </p:sp>
    </p:spTree>
    <p:extLst>
      <p:ext uri="{BB962C8B-B14F-4D97-AF65-F5344CB8AC3E}">
        <p14:creationId xmlns:p14="http://schemas.microsoft.com/office/powerpoint/2010/main" val="3662637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29"/>
            <a:ext cx="8740142" cy="1029078"/>
          </a:xfrm>
          <a:noFill/>
        </p:spPr>
        <p:txBody>
          <a:bodyPr tIns="67202" bIns="67202" anchor="t" anchorCtr="0"/>
          <a:lstStyle>
            <a:lvl1pPr>
              <a:defRPr sz="6500" b="0" spc="-110" baseline="0">
                <a:gradFill>
                  <a:gsLst>
                    <a:gs pos="100000">
                      <a:schemeClr val="bg1"/>
                    </a:gs>
                    <a:gs pos="0">
                      <a:schemeClr val="bg1"/>
                    </a:gs>
                  </a:gsLst>
                  <a:lin ang="5400000" scaled="0"/>
                </a:gradFill>
              </a:defRPr>
            </a:lvl1pPr>
          </a:lstStyle>
          <a:p>
            <a:r>
              <a:rPr lang="en-US" dirty="0"/>
              <a:t>Section title</a:t>
            </a:r>
          </a:p>
        </p:txBody>
      </p:sp>
    </p:spTree>
    <p:extLst>
      <p:ext uri="{BB962C8B-B14F-4D97-AF65-F5344CB8AC3E}">
        <p14:creationId xmlns:p14="http://schemas.microsoft.com/office/powerpoint/2010/main" val="10231104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423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9436" y="1085852"/>
            <a:ext cx="4115872" cy="1323439"/>
          </a:xfrm>
        </p:spPr>
        <p:txBody>
          <a:bodyPr/>
          <a:lstStyle>
            <a:lvl1pPr marL="254940" indent="-254940">
              <a:lnSpc>
                <a:spcPct val="90000"/>
              </a:lnSpc>
              <a:defRPr sz="2100"/>
            </a:lvl1pPr>
            <a:lvl2pPr marL="504921" indent="-244029">
              <a:lnSpc>
                <a:spcPct val="90000"/>
              </a:lnSpc>
              <a:defRPr sz="1800"/>
            </a:lvl2pPr>
            <a:lvl3pPr marL="715220" indent="-216252">
              <a:lnSpc>
                <a:spcPct val="90000"/>
              </a:lnSpc>
              <a:defRPr sz="1500"/>
            </a:lvl3pPr>
            <a:lvl4pPr marL="920561" indent="-205340">
              <a:lnSpc>
                <a:spcPct val="90000"/>
              </a:lnSpc>
              <a:defRPr sz="1400"/>
            </a:lvl4pPr>
            <a:lvl5pPr marL="1136815" indent="-210300">
              <a:lnSpc>
                <a:spcPct val="90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7501" y="1085852"/>
            <a:ext cx="4115872" cy="1323439"/>
          </a:xfrm>
        </p:spPr>
        <p:txBody>
          <a:bodyPr/>
          <a:lstStyle>
            <a:lvl1pPr marL="260892" indent="-260892">
              <a:lnSpc>
                <a:spcPct val="90000"/>
              </a:lnSpc>
              <a:defRPr sz="2100"/>
            </a:lvl1pPr>
            <a:lvl2pPr marL="504921" indent="-254940">
              <a:lnSpc>
                <a:spcPct val="90000"/>
              </a:lnSpc>
              <a:defRPr sz="1800"/>
            </a:lvl2pPr>
            <a:lvl3pPr marL="721174" indent="-227165">
              <a:lnSpc>
                <a:spcPct val="90000"/>
              </a:lnSpc>
              <a:defRPr sz="1500"/>
            </a:lvl3pPr>
            <a:lvl4pPr marL="920561" indent="-199388">
              <a:lnSpc>
                <a:spcPct val="90000"/>
              </a:lnSpc>
              <a:defRPr sz="1400"/>
            </a:lvl4pPr>
            <a:lvl5pPr marL="1136815" indent="-205340">
              <a:lnSpc>
                <a:spcPct val="90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536835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5557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6811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3" y="891882"/>
            <a:ext cx="9144000" cy="4251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78" tIns="34278" rIns="34278" bIns="34278" numCol="1" spcCol="0" rtlCol="0" fromWordArt="0" anchor="ctr" anchorCtr="0" forceAA="0" compatLnSpc="1">
            <a:prstTxWarp prst="textNoShape">
              <a:avLst/>
            </a:prstTxWarp>
            <a:noAutofit/>
          </a:bodyPr>
          <a:lstStyle/>
          <a:p>
            <a:pPr algn="ctr" defTabSz="685312" fontAlgn="base">
              <a:spcBef>
                <a:spcPct val="0"/>
              </a:spcBef>
              <a:spcAft>
                <a:spcPct val="0"/>
              </a:spcAft>
            </a:pPr>
            <a:endParaRPr lang="en-US" sz="13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3" y="897992"/>
            <a:ext cx="8740141" cy="1212640"/>
          </a:xfrm>
        </p:spPr>
        <p:txBody>
          <a:bodyPr/>
          <a:lstStyle>
            <a:lvl1pPr marL="0" indent="0">
              <a:buNone/>
              <a:defRPr sz="2400">
                <a:gradFill>
                  <a:gsLst>
                    <a:gs pos="1250">
                      <a:srgbClr val="000000"/>
                    </a:gs>
                    <a:gs pos="100000">
                      <a:srgbClr val="000000"/>
                    </a:gs>
                  </a:gsLst>
                  <a:lin ang="5400000" scaled="0"/>
                </a:gradFill>
                <a:latin typeface="Segoe UI" pitchFamily="34" charset="0"/>
                <a:cs typeface="Segoe UI" pitchFamily="34" charset="0"/>
              </a:defRPr>
            </a:lvl1pPr>
            <a:lvl2pPr marL="254695" indent="0">
              <a:buNone/>
              <a:defRPr>
                <a:gradFill>
                  <a:gsLst>
                    <a:gs pos="1250">
                      <a:srgbClr val="000000"/>
                    </a:gs>
                    <a:gs pos="100000">
                      <a:srgbClr val="000000"/>
                    </a:gs>
                  </a:gsLst>
                  <a:lin ang="5400000" scaled="0"/>
                </a:gradFill>
                <a:latin typeface="Segoe UI" pitchFamily="34" charset="0"/>
                <a:cs typeface="Segoe UI" pitchFamily="34" charset="0"/>
              </a:defRPr>
            </a:lvl2pPr>
            <a:lvl3pPr marL="429651" indent="0">
              <a:buNone/>
              <a:defRPr>
                <a:gradFill>
                  <a:gsLst>
                    <a:gs pos="1250">
                      <a:srgbClr val="000000"/>
                    </a:gs>
                    <a:gs pos="100000">
                      <a:srgbClr val="000000"/>
                    </a:gs>
                  </a:gsLst>
                  <a:lin ang="5400000" scaled="0"/>
                </a:gradFill>
                <a:latin typeface="Segoe UI" pitchFamily="34" charset="0"/>
                <a:cs typeface="Segoe UI" pitchFamily="34" charset="0"/>
              </a:defRPr>
            </a:lvl3pPr>
            <a:lvl4pPr marL="598656" indent="0">
              <a:buNone/>
              <a:defRPr>
                <a:gradFill>
                  <a:gsLst>
                    <a:gs pos="1250">
                      <a:srgbClr val="000000"/>
                    </a:gs>
                    <a:gs pos="100000">
                      <a:srgbClr val="000000"/>
                    </a:gs>
                  </a:gsLst>
                  <a:lin ang="5400000" scaled="0"/>
                </a:gradFill>
                <a:latin typeface="Segoe UI" pitchFamily="34" charset="0"/>
                <a:cs typeface="Segoe UI" pitchFamily="34" charset="0"/>
              </a:defRPr>
            </a:lvl4pPr>
            <a:lvl5pPr marL="772419"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795923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891883"/>
            <a:ext cx="8740142" cy="1466555"/>
          </a:xfrm>
          <a:prstGeom prst="rect">
            <a:avLst/>
          </a:prstGeom>
        </p:spPr>
        <p:txBody>
          <a:bodyPr/>
          <a:lstStyle>
            <a:lvl1pPr marL="213509" indent="-213509">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018" indent="-206509">
              <a:buClr>
                <a:schemeClr val="tx1"/>
              </a:buClr>
              <a:buSzPct val="90000"/>
              <a:buFont typeface="Arial" pitchFamily="34" charset="0"/>
              <a:buChar char="•"/>
              <a:defRPr sz="21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527" indent="-213509">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534" indent="-168007">
              <a:buClr>
                <a:schemeClr val="tx1"/>
              </a:buClr>
              <a:buSzPct val="90000"/>
              <a:buFont typeface="Arial" pitchFamily="34" charset="0"/>
              <a:buChar char="•"/>
              <a:defRPr sz="15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543" indent="-168007">
              <a:buClr>
                <a:schemeClr val="tx1"/>
              </a:buClr>
              <a:buSzPct val="90000"/>
              <a:buFont typeface="Arial" pitchFamily="34" charset="0"/>
              <a:buChar char="•"/>
              <a:defRPr sz="13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4679158"/>
            <a:ext cx="9144001" cy="464344"/>
          </a:xfrm>
          <a:prstGeom prst="rect">
            <a:avLst/>
          </a:prstGeom>
          <a:solidFill>
            <a:srgbClr val="FFFF99"/>
          </a:solidFill>
        </p:spPr>
        <p:txBody>
          <a:bodyPr wrap="square" lIns="114252" tIns="57125" rIns="114252" bIns="57125" anchor="b" anchorCtr="0">
            <a:noAutofit/>
          </a:bodyPr>
          <a:lstStyle>
            <a:lvl1pPr algn="r">
              <a:buFont typeface="Arial" pitchFamily="34" charset="0"/>
              <a:buNone/>
              <a:defRPr sz="2700"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a:xfrm>
            <a:off x="201931" y="217133"/>
            <a:ext cx="8741880" cy="488866"/>
          </a:xfrm>
        </p:spPr>
        <p:txBody>
          <a:bodyPr/>
          <a:lstStyle>
            <a:lvl1pPr>
              <a:defRPr sz="35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00529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S END SLIDE 2013">
    <p:spTree>
      <p:nvGrpSpPr>
        <p:cNvPr id="1" name=""/>
        <p:cNvGrpSpPr/>
        <p:nvPr/>
      </p:nvGrpSpPr>
      <p:grpSpPr>
        <a:xfrm>
          <a:off x="0" y="0"/>
          <a:ext cx="0" cy="0"/>
          <a:chOff x="0" y="0"/>
          <a:chExt cx="0" cy="0"/>
        </a:xfrm>
      </p:grpSpPr>
      <p:sp>
        <p:nvSpPr>
          <p:cNvPr id="5" name="Text Box 3"/>
          <p:cNvSpPr txBox="1">
            <a:spLocks noChangeArrowheads="1"/>
          </p:cNvSpPr>
          <p:nvPr userDrawn="1"/>
        </p:nvSpPr>
        <p:spPr bwMode="blackWhite">
          <a:xfrm>
            <a:off x="200763" y="4628734"/>
            <a:ext cx="8068991" cy="296466"/>
          </a:xfrm>
          <a:prstGeom prst="rect">
            <a:avLst/>
          </a:prstGeom>
          <a:noFill/>
          <a:ln w="12700">
            <a:noFill/>
            <a:miter lim="800000"/>
            <a:headEnd type="none" w="sm" len="sm"/>
            <a:tailEnd type="none" w="sm" len="sm"/>
          </a:ln>
          <a:effectLst/>
        </p:spPr>
        <p:txBody>
          <a:bodyPr vert="horz" wrap="square" lIns="134405" tIns="107524" rIns="134405" bIns="107524" numCol="1" anchor="t" anchorCtr="0" compatLnSpc="1">
            <a:prstTxWarp prst="textNoShape">
              <a:avLst/>
            </a:prstTxWarp>
            <a:spAutoFit/>
          </a:bodyPr>
          <a:lstStyle/>
          <a:p>
            <a:pPr defTabSz="685177" eaLnBrk="0" hangingPunct="0"/>
            <a:r>
              <a:rPr lang="en-US" sz="500" dirty="0">
                <a:gradFill>
                  <a:gsLst>
                    <a:gs pos="0">
                      <a:srgbClr val="292929"/>
                    </a:gs>
                    <a:gs pos="100000">
                      <a:srgbClr val="292929"/>
                    </a:gs>
                  </a:gsLst>
                  <a:lin ang="5400000" scaled="0"/>
                </a:gradFill>
                <a:cs typeface="Segoe UI" pitchFamily="34" charset="0"/>
              </a:rPr>
              <a:t>© 2013 Microsoft Corporation. All rights reserved. </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37652" y="2313644"/>
            <a:ext cx="2417896" cy="516212"/>
          </a:xfrm>
          <a:prstGeom prst="rect">
            <a:avLst/>
          </a:prstGeom>
        </p:spPr>
      </p:pic>
    </p:spTree>
    <p:extLst>
      <p:ext uri="{BB962C8B-B14F-4D97-AF65-F5344CB8AC3E}">
        <p14:creationId xmlns:p14="http://schemas.microsoft.com/office/powerpoint/2010/main" val="153245851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30" y="891883"/>
            <a:ext cx="8740142" cy="1278747"/>
          </a:xfrm>
        </p:spPr>
        <p:txBody>
          <a:bodyPr/>
          <a:lstStyle>
            <a:lvl1pPr marL="0" indent="0">
              <a:buNone/>
              <a:defRPr>
                <a:gradFill>
                  <a:gsLst>
                    <a:gs pos="1250">
                      <a:schemeClr val="tx2"/>
                    </a:gs>
                    <a:gs pos="99000">
                      <a:schemeClr val="tx2"/>
                    </a:gs>
                  </a:gsLst>
                  <a:lin ang="5400000" scaled="0"/>
                </a:gradFill>
              </a:defRPr>
            </a:lvl1pPr>
            <a:lvl2pPr marL="0" indent="0">
              <a:buFontTx/>
              <a:buNone/>
              <a:defRPr sz="1500"/>
            </a:lvl2pPr>
            <a:lvl3pPr marL="167992" indent="0">
              <a:buNone/>
              <a:defRPr/>
            </a:lvl3pPr>
            <a:lvl4pPr marL="335983" indent="0">
              <a:buNone/>
              <a:defRPr/>
            </a:lvl4pPr>
            <a:lvl5pPr marL="503974"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41520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29" y="1058820"/>
            <a:ext cx="8740142" cy="1278747"/>
          </a:xfrm>
        </p:spPr>
        <p:txBody>
          <a:bodyPr/>
          <a:lstStyle>
            <a:lvl1pPr marL="0" indent="0">
              <a:buNone/>
              <a:defRPr>
                <a:gradFill>
                  <a:gsLst>
                    <a:gs pos="1250">
                      <a:schemeClr val="tx1"/>
                    </a:gs>
                    <a:gs pos="99000">
                      <a:schemeClr val="tx1"/>
                    </a:gs>
                  </a:gsLst>
                  <a:lin ang="5400000" scaled="0"/>
                </a:gradFill>
              </a:defRPr>
            </a:lvl1pPr>
            <a:lvl2pPr marL="0" indent="0">
              <a:buFontTx/>
              <a:buNone/>
              <a:defRPr sz="1500"/>
            </a:lvl2pPr>
            <a:lvl3pPr marL="248535" indent="-123684">
              <a:buFont typeface="Arial" pitchFamily="34" charset="0"/>
              <a:buChar char="•"/>
              <a:tabLst>
                <a:tab pos="248535" algn="l"/>
              </a:tabLst>
              <a:defRPr/>
            </a:lvl3pPr>
            <a:lvl4pPr marL="381554" indent="-133019">
              <a:buFont typeface="Arial" pitchFamily="34" charset="0"/>
              <a:buChar char="•"/>
              <a:defRPr/>
            </a:lvl4pPr>
            <a:lvl5pPr marL="464399" indent="-82845">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r>
              <a:rPr lang="en-US" dirty="0">
                <a:gradFill>
                  <a:gsLst>
                    <a:gs pos="0">
                      <a:srgbClr val="DDDDDD">
                        <a:lumMod val="75000"/>
                      </a:srgbClr>
                    </a:gs>
                    <a:gs pos="100000">
                      <a:srgbClr val="DDDDDD">
                        <a:lumMod val="75000"/>
                      </a:srgbClr>
                    </a:gs>
                  </a:gsLst>
                  <a:lin ang="5400000" scaled="0"/>
                </a:gradFill>
              </a:rPr>
              <a:t>Microsoft Confidential</a:t>
            </a: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2936299472"/>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bg bwMode="black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43000"/>
          </a:xfrm>
        </p:spPr>
        <p:txBody>
          <a:bodyPr/>
          <a:lstStyle>
            <a:lvl1pPr marL="0" indent="0">
              <a:buNone/>
              <a:defRPr>
                <a:gradFill>
                  <a:gsLst>
                    <a:gs pos="0">
                      <a:schemeClr val="tx1"/>
                    </a:gs>
                    <a:gs pos="86000">
                      <a:schemeClr val="tx1"/>
                    </a:gs>
                  </a:gsLst>
                  <a:lin ang="5400000" scaled="0"/>
                </a:gradFill>
              </a:defRPr>
            </a:lvl1pPr>
          </a:lstStyle>
          <a:p>
            <a:r>
              <a:rPr lang="en-US" dirty="0"/>
              <a:t>Name</a:t>
            </a:r>
          </a:p>
          <a:p>
            <a:r>
              <a:rPr lang="en-US" dirty="0"/>
              <a:t>Title</a:t>
            </a:r>
          </a:p>
          <a:p>
            <a:r>
              <a:rPr lang="en-US" dirty="0"/>
              <a:t>Microsoft Corporation</a:t>
            </a:r>
          </a:p>
        </p:txBody>
      </p:sp>
      <p:sp>
        <p:nvSpPr>
          <p:cNvPr id="5" name="Text Placeholder 2"/>
          <p:cNvSpPr>
            <a:spLocks noGrp="1"/>
          </p:cNvSpPr>
          <p:nvPr>
            <p:ph type="body" sz="quarter" idx="10" hasCustomPrompt="1"/>
          </p:nvPr>
        </p:nvSpPr>
        <p:spPr>
          <a:xfrm>
            <a:off x="387062" y="3143251"/>
            <a:ext cx="8371083" cy="567848"/>
          </a:xfrm>
        </p:spPr>
        <p:txBody>
          <a:bodyPr/>
          <a:lstStyle>
            <a:lvl1pPr marL="0" indent="0" algn="l" defTabSz="685304"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a:t>Title of Presentation</a:t>
            </a:r>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91276"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03690" y="228600"/>
            <a:ext cx="1000386" cy="17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28417"/>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Custom Photo)">
    <p:bg bwMode="black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43000"/>
          </a:xfrm>
        </p:spPr>
        <p:txBody>
          <a:bodyPr/>
          <a:lstStyle>
            <a:lvl1pPr marL="0" indent="0">
              <a:buNone/>
              <a:defRPr>
                <a:gradFill>
                  <a:gsLst>
                    <a:gs pos="0">
                      <a:schemeClr val="tx1"/>
                    </a:gs>
                    <a:gs pos="86000">
                      <a:schemeClr val="tx1"/>
                    </a:gs>
                  </a:gsLst>
                  <a:lin ang="5400000" scaled="0"/>
                </a:gradFill>
              </a:defRPr>
            </a:lvl1pPr>
          </a:lstStyle>
          <a:p>
            <a:r>
              <a:rPr lang="en-US" dirty="0"/>
              <a:t>Name</a:t>
            </a:r>
          </a:p>
          <a:p>
            <a:r>
              <a:rPr lang="en-US" dirty="0"/>
              <a:t>Title</a:t>
            </a:r>
          </a:p>
          <a:p>
            <a:r>
              <a:rPr lang="en-US" dirty="0"/>
              <a:t>Microsoft Corporation</a:t>
            </a:r>
          </a:p>
        </p:txBody>
      </p:sp>
      <p:sp>
        <p:nvSpPr>
          <p:cNvPr id="5" name="Text Placeholder 2"/>
          <p:cNvSpPr>
            <a:spLocks noGrp="1"/>
          </p:cNvSpPr>
          <p:nvPr>
            <p:ph type="body" sz="quarter" idx="10" hasCustomPrompt="1"/>
          </p:nvPr>
        </p:nvSpPr>
        <p:spPr>
          <a:xfrm>
            <a:off x="387061" y="3143251"/>
            <a:ext cx="8371083" cy="567848"/>
          </a:xfrm>
        </p:spPr>
        <p:txBody>
          <a:bodyPr/>
          <a:lstStyle>
            <a:lvl1pPr marL="0" indent="0" algn="l" defTabSz="685304"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a:t>Title of Presentation</a:t>
            </a:r>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91276"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03690" y="228600"/>
            <a:ext cx="1000386" cy="17145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3" hasCustomPrompt="1"/>
          </p:nvPr>
        </p:nvSpPr>
        <p:spPr>
          <a:xfrm>
            <a:off x="5443766" y="2588974"/>
            <a:ext cx="3700235" cy="290849"/>
          </a:xfrm>
          <a:solidFill>
            <a:schemeClr val="bg1"/>
          </a:solidFill>
        </p:spPr>
        <p:txBody>
          <a:bodyPr anchor="b"/>
          <a:lstStyle>
            <a:lvl1pPr marL="0" indent="0" algn="ctr">
              <a:buNone/>
              <a:defRPr sz="2100" baseline="0">
                <a:gradFill>
                  <a:gsLst>
                    <a:gs pos="0">
                      <a:schemeClr val="tx1"/>
                    </a:gs>
                    <a:gs pos="86000">
                      <a:schemeClr val="tx1"/>
                    </a:gs>
                  </a:gsLst>
                  <a:lin ang="5400000" scaled="0"/>
                </a:gradFill>
              </a:defRPr>
            </a:lvl1pPr>
          </a:lstStyle>
          <a:p>
            <a:r>
              <a:rPr lang="en-US" dirty="0"/>
              <a:t>Click on icon to add picture</a:t>
            </a:r>
          </a:p>
        </p:txBody>
      </p:sp>
    </p:spTree>
    <p:extLst>
      <p:ext uri="{BB962C8B-B14F-4D97-AF65-F5344CB8AC3E}">
        <p14:creationId xmlns:p14="http://schemas.microsoft.com/office/powerpoint/2010/main" val="272190197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bg bwMode="black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860" cy="498598"/>
          </a:xfrm>
        </p:spPr>
        <p:txBody>
          <a:bodyPr wrap="square" anchor="ctr" anchorCtr="0">
            <a:normAutofit/>
          </a:bodyPr>
          <a:lstStyle>
            <a:lvl1pPr>
              <a:lnSpc>
                <a:spcPct val="90000"/>
              </a:lnSpc>
              <a:defRPr sz="3600">
                <a:gradFill>
                  <a:gsLst>
                    <a:gs pos="0">
                      <a:schemeClr val="bg1"/>
                    </a:gs>
                    <a:gs pos="88000">
                      <a:schemeClr val="bg1"/>
                    </a:gs>
                  </a:gsLst>
                  <a:lin ang="5400000" scaled="0"/>
                </a:gradFill>
              </a:defRPr>
            </a:lvl1pPr>
          </a:lstStyle>
          <a:p>
            <a:r>
              <a:rPr lang="en-US"/>
              <a:t>Click to edit Master title style</a:t>
            </a:r>
            <a:endParaRPr lang="en-US" dirty="0"/>
          </a:p>
        </p:txBody>
      </p:sp>
      <p:sp>
        <p:nvSpPr>
          <p:cNvPr id="7" name="Text Placeholder 6"/>
          <p:cNvSpPr>
            <a:spLocks noGrp="1"/>
          </p:cNvSpPr>
          <p:nvPr>
            <p:ph type="body" sz="quarter" idx="10" hasCustomPrompt="1"/>
          </p:nvPr>
        </p:nvSpPr>
        <p:spPr>
          <a:xfrm>
            <a:off x="387057" y="3453494"/>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91276"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43973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theme" Target="../theme/theme10.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image" Target="../media/image2.jp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theme" Target="../theme/theme5.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7.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34" Type="http://schemas.openxmlformats.org/officeDocument/2006/relationships/slideLayout" Target="../slideLayouts/slideLayout142.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slideLayout" Target="../slideLayouts/slideLayout137.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theme" Target="../theme/theme8.xml"/><Relationship Id="rId8"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4" Type="http://schemas.openxmlformats.org/officeDocument/2006/relationships/slideLayout" Target="../slideLayouts/slideLayout146.xml"/><Relationship Id="rId9" Type="http://schemas.openxmlformats.org/officeDocument/2006/relationships/image" Target="../media/image5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171457"/>
            <a:ext cx="8363938" cy="457049"/>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9437" y="1085852"/>
            <a:ext cx="8363937" cy="150041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4371456"/>
      </p:ext>
    </p:extLst>
  </p:cSld>
  <p:clrMap bg1="dk1" tx1="lt1" bg2="dk2" tx2="lt2" accent1="accent1" accent2="accent2" accent3="accent3" accent4="accent4" accent5="accent5" accent6="accent6" hlink="hlink" folHlink="folHlink"/>
  <p:sldLayoutIdLst>
    <p:sldLayoutId id="2147483675" r:id="rId1"/>
    <p:sldLayoutId id="2147483827" r:id="rId2"/>
  </p:sldLayoutIdLst>
  <p:transition>
    <p:fade/>
  </p:transition>
  <p:txStyles>
    <p:titleStyle>
      <a:lvl1pPr algn="l" defTabSz="68530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047" indent="-345047" algn="l" defTabSz="685304" rtl="0" eaLnBrk="1" latinLnBrk="0" hangingPunct="1">
        <a:lnSpc>
          <a:spcPct val="90000"/>
        </a:lnSpc>
        <a:spcBef>
          <a:spcPct val="20000"/>
        </a:spcBef>
        <a:buClr>
          <a:srgbClr val="FFFFFF"/>
        </a:buClr>
        <a:buSzPct val="115000"/>
        <a:buFont typeface="Wingdings" pitchFamily="2" charset="2"/>
        <a:buChar char="§"/>
        <a:defRPr sz="2400" kern="1200">
          <a:gradFill>
            <a:gsLst>
              <a:gs pos="0">
                <a:schemeClr val="tx1"/>
              </a:gs>
              <a:gs pos="86000">
                <a:schemeClr val="tx1"/>
              </a:gs>
            </a:gsLst>
            <a:lin ang="5400000" scaled="0"/>
          </a:gradFill>
          <a:latin typeface="+mn-lt"/>
          <a:ea typeface="+mn-ea"/>
          <a:cs typeface="+mn-cs"/>
        </a:defRPr>
      </a:lvl1pPr>
      <a:lvl2pPr marL="641309" indent="-296265" algn="l" defTabSz="685304" rtl="0" eaLnBrk="1" latinLnBrk="0" hangingPunct="1">
        <a:lnSpc>
          <a:spcPct val="90000"/>
        </a:lnSpc>
        <a:spcBef>
          <a:spcPct val="20000"/>
        </a:spcBef>
        <a:buClr>
          <a:schemeClr val="tx2"/>
        </a:buClr>
        <a:buSzPct val="115000"/>
        <a:buFont typeface="Wingdings" pitchFamily="2" charset="2"/>
        <a:buChar char="§"/>
        <a:defRPr sz="2100" kern="1200">
          <a:gradFill>
            <a:gsLst>
              <a:gs pos="0">
                <a:schemeClr val="tx1"/>
              </a:gs>
              <a:gs pos="86000">
                <a:schemeClr val="tx1"/>
              </a:gs>
            </a:gsLst>
            <a:lin ang="5400000" scaled="0"/>
          </a:gradFill>
          <a:latin typeface="+mn-lt"/>
          <a:ea typeface="+mn-ea"/>
          <a:cs typeface="+mn-cs"/>
        </a:defRPr>
      </a:lvl2pPr>
      <a:lvl3pPr marL="943522" indent="-302214" algn="l" defTabSz="685304" rtl="0" eaLnBrk="1" latinLnBrk="0" hangingPunct="1">
        <a:lnSpc>
          <a:spcPct val="90000"/>
        </a:lnSpc>
        <a:spcBef>
          <a:spcPct val="20000"/>
        </a:spcBef>
        <a:buClr>
          <a:schemeClr val="tx2"/>
        </a:buClr>
        <a:buSzPct val="115000"/>
        <a:buFont typeface="Wingdings" pitchFamily="2" charset="2"/>
        <a:buChar char="§"/>
        <a:defRPr sz="1800" kern="1200">
          <a:gradFill>
            <a:gsLst>
              <a:gs pos="0">
                <a:schemeClr val="tx1"/>
              </a:gs>
              <a:gs pos="86000">
                <a:schemeClr val="tx1"/>
              </a:gs>
            </a:gsLst>
            <a:lin ang="5400000" scaled="0"/>
          </a:gradFill>
          <a:latin typeface="+mn-lt"/>
          <a:ea typeface="+mn-ea"/>
          <a:cs typeface="+mn-cs"/>
        </a:defRPr>
      </a:lvl3pPr>
      <a:lvl4pPr marL="1202896" indent="-259381" algn="l" defTabSz="685304" rtl="0" eaLnBrk="1" latinLnBrk="0" hangingPunct="1">
        <a:lnSpc>
          <a:spcPct val="90000"/>
        </a:lnSpc>
        <a:spcBef>
          <a:spcPct val="20000"/>
        </a:spcBef>
        <a:buClr>
          <a:schemeClr val="tx2"/>
        </a:buClr>
        <a:buSzPct val="115000"/>
        <a:buFont typeface="Wingdings" pitchFamily="2" charset="2"/>
        <a:buChar char="§"/>
        <a:defRPr sz="1500" kern="1200">
          <a:gradFill>
            <a:gsLst>
              <a:gs pos="0">
                <a:schemeClr val="tx1"/>
              </a:gs>
              <a:gs pos="86000">
                <a:schemeClr val="tx1"/>
              </a:gs>
            </a:gsLst>
            <a:lin ang="5400000" scaled="0"/>
          </a:gradFill>
          <a:latin typeface="+mn-lt"/>
          <a:ea typeface="+mn-ea"/>
          <a:cs typeface="+mn-cs"/>
        </a:defRPr>
      </a:lvl4pPr>
      <a:lvl5pPr marL="1455140" indent="-252238" algn="l" defTabSz="685304" rtl="0" eaLnBrk="1" latinLnBrk="0" hangingPunct="1">
        <a:lnSpc>
          <a:spcPct val="90000"/>
        </a:lnSpc>
        <a:spcBef>
          <a:spcPct val="20000"/>
        </a:spcBef>
        <a:buClr>
          <a:schemeClr val="tx2"/>
        </a:buClr>
        <a:buSzPct val="115000"/>
        <a:buFont typeface="Wingdings" pitchFamily="2" charset="2"/>
        <a:buChar char="§"/>
        <a:defRPr sz="1500" kern="1200">
          <a:gradFill>
            <a:gsLst>
              <a:gs pos="0">
                <a:schemeClr val="tx1"/>
              </a:gs>
              <a:gs pos="86000">
                <a:schemeClr val="tx1"/>
              </a:gs>
            </a:gsLst>
            <a:lin ang="5400000" scaled="0"/>
          </a:gradFill>
          <a:latin typeface="+mn-lt"/>
          <a:ea typeface="+mn-ea"/>
          <a:cs typeface="+mn-cs"/>
        </a:defRPr>
      </a:lvl5pPr>
      <a:lvl6pPr marL="1884586"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238"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890"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542"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304" rtl="0" eaLnBrk="1" latinLnBrk="0" hangingPunct="1">
        <a:defRPr sz="1400" kern="1200">
          <a:solidFill>
            <a:schemeClr val="tx1"/>
          </a:solidFill>
          <a:latin typeface="+mn-lt"/>
          <a:ea typeface="+mn-ea"/>
          <a:cs typeface="+mn-cs"/>
        </a:defRPr>
      </a:lvl1pPr>
      <a:lvl2pPr marL="342652" algn="l" defTabSz="685304" rtl="0" eaLnBrk="1" latinLnBrk="0" hangingPunct="1">
        <a:defRPr sz="1400" kern="1200">
          <a:solidFill>
            <a:schemeClr val="tx1"/>
          </a:solidFill>
          <a:latin typeface="+mn-lt"/>
          <a:ea typeface="+mn-ea"/>
          <a:cs typeface="+mn-cs"/>
        </a:defRPr>
      </a:lvl2pPr>
      <a:lvl3pPr marL="685304" algn="l" defTabSz="685304" rtl="0" eaLnBrk="1" latinLnBrk="0" hangingPunct="1">
        <a:defRPr sz="1400" kern="1200">
          <a:solidFill>
            <a:schemeClr val="tx1"/>
          </a:solidFill>
          <a:latin typeface="+mn-lt"/>
          <a:ea typeface="+mn-ea"/>
          <a:cs typeface="+mn-cs"/>
        </a:defRPr>
      </a:lvl3pPr>
      <a:lvl4pPr marL="1027956" algn="l" defTabSz="685304" rtl="0" eaLnBrk="1" latinLnBrk="0" hangingPunct="1">
        <a:defRPr sz="1400" kern="1200">
          <a:solidFill>
            <a:schemeClr val="tx1"/>
          </a:solidFill>
          <a:latin typeface="+mn-lt"/>
          <a:ea typeface="+mn-ea"/>
          <a:cs typeface="+mn-cs"/>
        </a:defRPr>
      </a:lvl4pPr>
      <a:lvl5pPr marL="1370608" algn="l" defTabSz="685304" rtl="0" eaLnBrk="1" latinLnBrk="0" hangingPunct="1">
        <a:defRPr sz="1400" kern="1200">
          <a:solidFill>
            <a:schemeClr val="tx1"/>
          </a:solidFill>
          <a:latin typeface="+mn-lt"/>
          <a:ea typeface="+mn-ea"/>
          <a:cs typeface="+mn-cs"/>
        </a:defRPr>
      </a:lvl5pPr>
      <a:lvl6pPr marL="1713260" algn="l" defTabSz="685304" rtl="0" eaLnBrk="1" latinLnBrk="0" hangingPunct="1">
        <a:defRPr sz="1400" kern="1200">
          <a:solidFill>
            <a:schemeClr val="tx1"/>
          </a:solidFill>
          <a:latin typeface="+mn-lt"/>
          <a:ea typeface="+mn-ea"/>
          <a:cs typeface="+mn-cs"/>
        </a:defRPr>
      </a:lvl6pPr>
      <a:lvl7pPr marL="2055912" algn="l" defTabSz="685304" rtl="0" eaLnBrk="1" latinLnBrk="0" hangingPunct="1">
        <a:defRPr sz="1400" kern="1200">
          <a:solidFill>
            <a:schemeClr val="tx1"/>
          </a:solidFill>
          <a:latin typeface="+mn-lt"/>
          <a:ea typeface="+mn-ea"/>
          <a:cs typeface="+mn-cs"/>
        </a:defRPr>
      </a:lvl7pPr>
      <a:lvl8pPr marL="2398563" algn="l" defTabSz="685304" rtl="0" eaLnBrk="1" latinLnBrk="0" hangingPunct="1">
        <a:defRPr sz="1400" kern="1200">
          <a:solidFill>
            <a:schemeClr val="tx1"/>
          </a:solidFill>
          <a:latin typeface="+mn-lt"/>
          <a:ea typeface="+mn-ea"/>
          <a:cs typeface="+mn-cs"/>
        </a:defRPr>
      </a:lvl8pPr>
      <a:lvl9pPr marL="2741216" algn="l" defTabSz="685304"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7" y="171452"/>
            <a:ext cx="8363938" cy="457049"/>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9439" y="1085852"/>
            <a:ext cx="8363937" cy="150041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8415148" y="4935948"/>
            <a:ext cx="615714" cy="138499"/>
          </a:xfrm>
          <a:prstGeom prst="rect">
            <a:avLst/>
          </a:prstGeom>
        </p:spPr>
        <p:txBody>
          <a:bodyPr vert="horz" wrap="square" lIns="0" tIns="0" rIns="0" bIns="0" rtlCol="0" anchor="b" anchorCtr="0">
            <a:spAutoFit/>
          </a:bodyPr>
          <a:lstStyle>
            <a:lvl1pPr algn="r">
              <a:defRPr lang="en-US" sz="900" kern="1200" smtClean="0">
                <a:gradFill>
                  <a:gsLst>
                    <a:gs pos="73333">
                      <a:srgbClr val="808080"/>
                    </a:gs>
                    <a:gs pos="38000">
                      <a:srgbClr val="808080"/>
                    </a:gs>
                  </a:gsLst>
                  <a:lin ang="5400000" scaled="0"/>
                </a:gradFill>
                <a:latin typeface="+mn-lt"/>
                <a:ea typeface="+mn-ea"/>
                <a:cs typeface="+mn-cs"/>
              </a:defRPr>
            </a:lvl1pPr>
          </a:lstStyle>
          <a:p>
            <a:pPr defTabSz="685641"/>
            <a:fld id="{71F47D9D-8D60-4698-A495-89D102E182A2}" type="slidenum">
              <a:rPr lang="nl-NL" smtClean="0"/>
              <a:pPr defTabSz="685641"/>
              <a:t>‹#›</a:t>
            </a:fld>
            <a:endParaRPr lang="nl-NL" dirty="0"/>
          </a:p>
        </p:txBody>
      </p:sp>
      <p:sp>
        <p:nvSpPr>
          <p:cNvPr id="5" name="Footer Placeholder 4"/>
          <p:cNvSpPr>
            <a:spLocks noGrp="1"/>
          </p:cNvSpPr>
          <p:nvPr>
            <p:ph type="ftr" sz="quarter" idx="3"/>
          </p:nvPr>
        </p:nvSpPr>
        <p:spPr>
          <a:xfrm>
            <a:off x="113140" y="4935948"/>
            <a:ext cx="2896354" cy="138499"/>
          </a:xfrm>
          <a:prstGeom prst="rect">
            <a:avLst/>
          </a:prstGeom>
        </p:spPr>
        <p:txBody>
          <a:bodyPr vert="horz" lIns="0" tIns="0" rIns="0" bIns="0" rtlCol="0" anchor="b" anchorCtr="0">
            <a:spAutoFit/>
          </a:bodyPr>
          <a:lstStyle>
            <a:lvl1pPr algn="l">
              <a:defRPr sz="900">
                <a:gradFill>
                  <a:gsLst>
                    <a:gs pos="73333">
                      <a:srgbClr val="808080"/>
                    </a:gs>
                    <a:gs pos="38000">
                      <a:srgbClr val="808080"/>
                    </a:gs>
                  </a:gsLst>
                  <a:lin ang="5400000" scaled="0"/>
                </a:gradFill>
              </a:defRPr>
            </a:lvl1pPr>
          </a:lstStyle>
          <a:p>
            <a:pPr defTabSz="685641"/>
            <a:r>
              <a:rPr lang="en-US" dirty="0"/>
              <a:t>Microsoft Confidential</a:t>
            </a:r>
          </a:p>
        </p:txBody>
      </p:sp>
    </p:spTree>
    <p:extLst>
      <p:ext uri="{BB962C8B-B14F-4D97-AF65-F5344CB8AC3E}">
        <p14:creationId xmlns:p14="http://schemas.microsoft.com/office/powerpoint/2010/main" val="279979767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 id="2147483919" r:id="rId24"/>
    <p:sldLayoutId id="2147483920" r:id="rId25"/>
  </p:sldLayoutIdLst>
  <p:transition>
    <p:fade/>
  </p:transition>
  <p:hf hdr="0" dt="0"/>
  <p:txStyles>
    <p:titleStyle>
      <a:lvl1pPr algn="l" defTabSz="685615"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201" indent="-345201" algn="l" defTabSz="685615" rtl="0" eaLnBrk="1" latinLnBrk="0" hangingPunct="1">
        <a:lnSpc>
          <a:spcPct val="90000"/>
        </a:lnSpc>
        <a:spcBef>
          <a:spcPct val="20000"/>
        </a:spcBef>
        <a:buClr>
          <a:schemeClr val="accent1"/>
        </a:buClr>
        <a:buSzPct val="90000"/>
        <a:buFont typeface="Wingdings" pitchFamily="2" charset="2"/>
        <a:buChar char="§"/>
        <a:defRPr sz="2400" kern="1200" spc="-53" baseline="0">
          <a:gradFill>
            <a:gsLst>
              <a:gs pos="0">
                <a:schemeClr val="tx1"/>
              </a:gs>
              <a:gs pos="86000">
                <a:schemeClr val="tx1"/>
              </a:gs>
            </a:gsLst>
            <a:lin ang="5400000" scaled="0"/>
          </a:gradFill>
          <a:latin typeface="+mn-lt"/>
          <a:ea typeface="+mn-ea"/>
          <a:cs typeface="+mn-cs"/>
        </a:defRPr>
      </a:lvl1pPr>
      <a:lvl2pPr marL="641601" indent="-296399" algn="l" defTabSz="685615" rtl="0" eaLnBrk="1" latinLnBrk="0" hangingPunct="1">
        <a:lnSpc>
          <a:spcPct val="90000"/>
        </a:lnSpc>
        <a:spcBef>
          <a:spcPct val="20000"/>
        </a:spcBef>
        <a:buClr>
          <a:schemeClr val="accent1"/>
        </a:buClr>
        <a:buSzPct val="90000"/>
        <a:buFont typeface="Wingdings" pitchFamily="2" charset="2"/>
        <a:buChar char="§"/>
        <a:defRPr sz="2100" kern="1200" spc="-53" baseline="0">
          <a:gradFill>
            <a:gsLst>
              <a:gs pos="0">
                <a:schemeClr val="tx1"/>
              </a:gs>
              <a:gs pos="86000">
                <a:schemeClr val="tx1"/>
              </a:gs>
            </a:gsLst>
            <a:lin ang="5400000" scaled="0"/>
          </a:gradFill>
          <a:latin typeface="+mn-lt"/>
          <a:ea typeface="+mn-ea"/>
          <a:cs typeface="+mn-cs"/>
        </a:defRPr>
      </a:lvl2pPr>
      <a:lvl3pPr marL="943950" indent="-302349" algn="l" defTabSz="685615" rtl="0" eaLnBrk="1" latinLnBrk="0" hangingPunct="1">
        <a:lnSpc>
          <a:spcPct val="90000"/>
        </a:lnSpc>
        <a:spcBef>
          <a:spcPct val="20000"/>
        </a:spcBef>
        <a:buClr>
          <a:schemeClr val="accent1"/>
        </a:buClr>
        <a:buSzPct val="90000"/>
        <a:buFont typeface="Wingdings" pitchFamily="2" charset="2"/>
        <a:buChar char="§"/>
        <a:defRPr sz="1800" kern="1200" spc="-53" baseline="0">
          <a:gradFill>
            <a:gsLst>
              <a:gs pos="0">
                <a:schemeClr val="tx1"/>
              </a:gs>
              <a:gs pos="86000">
                <a:schemeClr val="tx1"/>
              </a:gs>
            </a:gsLst>
            <a:lin ang="5400000" scaled="0"/>
          </a:gradFill>
          <a:latin typeface="+mn-lt"/>
          <a:ea typeface="+mn-ea"/>
          <a:cs typeface="+mn-cs"/>
        </a:defRPr>
      </a:lvl3pPr>
      <a:lvl4pPr marL="1203445" indent="-259497" algn="l" defTabSz="685615"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4pPr>
      <a:lvl5pPr marL="1455800" indent="-252354" algn="l" defTabSz="685615"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5pPr>
      <a:lvl6pPr marL="1885440" indent="-171404" algn="l" defTabSz="68561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247" indent="-171404" algn="l" defTabSz="68561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057" indent="-171404" algn="l" defTabSz="68561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864" indent="-171404" algn="l" defTabSz="68561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15" rtl="0" eaLnBrk="1" latinLnBrk="0" hangingPunct="1">
        <a:defRPr sz="1400" kern="1200">
          <a:solidFill>
            <a:schemeClr val="tx1"/>
          </a:solidFill>
          <a:latin typeface="+mn-lt"/>
          <a:ea typeface="+mn-ea"/>
          <a:cs typeface="+mn-cs"/>
        </a:defRPr>
      </a:lvl1pPr>
      <a:lvl2pPr marL="342808" algn="l" defTabSz="685615" rtl="0" eaLnBrk="1" latinLnBrk="0" hangingPunct="1">
        <a:defRPr sz="1400" kern="1200">
          <a:solidFill>
            <a:schemeClr val="tx1"/>
          </a:solidFill>
          <a:latin typeface="+mn-lt"/>
          <a:ea typeface="+mn-ea"/>
          <a:cs typeface="+mn-cs"/>
        </a:defRPr>
      </a:lvl2pPr>
      <a:lvl3pPr marL="685615" algn="l" defTabSz="685615" rtl="0" eaLnBrk="1" latinLnBrk="0" hangingPunct="1">
        <a:defRPr sz="1400" kern="1200">
          <a:solidFill>
            <a:schemeClr val="tx1"/>
          </a:solidFill>
          <a:latin typeface="+mn-lt"/>
          <a:ea typeface="+mn-ea"/>
          <a:cs typeface="+mn-cs"/>
        </a:defRPr>
      </a:lvl3pPr>
      <a:lvl4pPr marL="1028423" algn="l" defTabSz="685615" rtl="0" eaLnBrk="1" latinLnBrk="0" hangingPunct="1">
        <a:defRPr sz="1400" kern="1200">
          <a:solidFill>
            <a:schemeClr val="tx1"/>
          </a:solidFill>
          <a:latin typeface="+mn-lt"/>
          <a:ea typeface="+mn-ea"/>
          <a:cs typeface="+mn-cs"/>
        </a:defRPr>
      </a:lvl4pPr>
      <a:lvl5pPr marL="1371231" algn="l" defTabSz="685615" rtl="0" eaLnBrk="1" latinLnBrk="0" hangingPunct="1">
        <a:defRPr sz="1400" kern="1200">
          <a:solidFill>
            <a:schemeClr val="tx1"/>
          </a:solidFill>
          <a:latin typeface="+mn-lt"/>
          <a:ea typeface="+mn-ea"/>
          <a:cs typeface="+mn-cs"/>
        </a:defRPr>
      </a:lvl5pPr>
      <a:lvl6pPr marL="1714038" algn="l" defTabSz="685615" rtl="0" eaLnBrk="1" latinLnBrk="0" hangingPunct="1">
        <a:defRPr sz="1400" kern="1200">
          <a:solidFill>
            <a:schemeClr val="tx1"/>
          </a:solidFill>
          <a:latin typeface="+mn-lt"/>
          <a:ea typeface="+mn-ea"/>
          <a:cs typeface="+mn-cs"/>
        </a:defRPr>
      </a:lvl6pPr>
      <a:lvl7pPr marL="2056844" algn="l" defTabSz="685615" rtl="0" eaLnBrk="1" latinLnBrk="0" hangingPunct="1">
        <a:defRPr sz="1400" kern="1200">
          <a:solidFill>
            <a:schemeClr val="tx1"/>
          </a:solidFill>
          <a:latin typeface="+mn-lt"/>
          <a:ea typeface="+mn-ea"/>
          <a:cs typeface="+mn-cs"/>
        </a:defRPr>
      </a:lvl7pPr>
      <a:lvl8pPr marL="2399653" algn="l" defTabSz="685615" rtl="0" eaLnBrk="1" latinLnBrk="0" hangingPunct="1">
        <a:defRPr sz="1400" kern="1200">
          <a:solidFill>
            <a:schemeClr val="tx1"/>
          </a:solidFill>
          <a:latin typeface="+mn-lt"/>
          <a:ea typeface="+mn-ea"/>
          <a:cs typeface="+mn-cs"/>
        </a:defRPr>
      </a:lvl8pPr>
      <a:lvl9pPr marL="2742459" algn="l" defTabSz="685615"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171453"/>
            <a:ext cx="8363938" cy="457049"/>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9437" y="1085852"/>
            <a:ext cx="8363937" cy="150041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8415148" y="4935946"/>
            <a:ext cx="615714" cy="138500"/>
          </a:xfrm>
          <a:prstGeom prst="rect">
            <a:avLst/>
          </a:prstGeom>
        </p:spPr>
        <p:txBody>
          <a:bodyPr vert="horz" wrap="square" lIns="0" tIns="0" rIns="0" bIns="0" rtlCol="0" anchor="b" anchorCtr="0">
            <a:spAutoFit/>
          </a:bodyPr>
          <a:lstStyle>
            <a:lvl1pPr algn="r">
              <a:defRPr lang="en-US" sz="900" kern="1200" smtClean="0">
                <a:gradFill>
                  <a:gsLst>
                    <a:gs pos="73333">
                      <a:srgbClr val="808080"/>
                    </a:gs>
                    <a:gs pos="38000">
                      <a:srgbClr val="808080"/>
                    </a:gs>
                  </a:gsLst>
                  <a:lin ang="5400000" scaled="0"/>
                </a:gradFill>
                <a:latin typeface="+mn-lt"/>
                <a:ea typeface="+mn-ea"/>
                <a:cs typeface="+mn-cs"/>
              </a:defRPr>
            </a:lvl1pPr>
          </a:lstStyle>
          <a:p>
            <a:pPr defTabSz="685651"/>
            <a:fld id="{71F47D9D-8D60-4698-A495-89D102E182A2}" type="slidenum">
              <a:rPr/>
              <a:pPr defTabSz="685651"/>
              <a:t>‹#›</a:t>
            </a:fld>
            <a:endParaRPr dirty="0"/>
          </a:p>
        </p:txBody>
      </p:sp>
    </p:spTree>
    <p:extLst>
      <p:ext uri="{BB962C8B-B14F-4D97-AF65-F5344CB8AC3E}">
        <p14:creationId xmlns:p14="http://schemas.microsoft.com/office/powerpoint/2010/main" val="3537236775"/>
      </p:ext>
    </p:extLst>
  </p:cSld>
  <p:clrMap bg1="lt1" tx1="dk1" bg2="lt2" tx2="dk2" accent1="accent1" accent2="accent2" accent3="accent3" accent4="accent4" accent5="accent5" accent6="accent6" hlink="hlink" folHlink="folHlink"/>
  <p:sldLayoutIdLst>
    <p:sldLayoutId id="2147483698" r:id="rId1"/>
    <p:sldLayoutId id="2147483699" r:id="rId2"/>
  </p:sldLayoutIdLst>
  <p:transition>
    <p:fade/>
  </p:transition>
  <p:hf hdr="0" dt="0"/>
  <p:txStyles>
    <p:title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207" indent="-345207" algn="l" defTabSz="685624" rtl="0" eaLnBrk="1" latinLnBrk="0" hangingPunct="1">
        <a:lnSpc>
          <a:spcPct val="90000"/>
        </a:lnSpc>
        <a:spcBef>
          <a:spcPct val="20000"/>
        </a:spcBef>
        <a:buClr>
          <a:schemeClr val="accent1"/>
        </a:buClr>
        <a:buSzPct val="90000"/>
        <a:buFont typeface="Wingdings" pitchFamily="2" charset="2"/>
        <a:buChar char="§"/>
        <a:defRPr sz="2400" kern="1200" spc="-53" baseline="0">
          <a:gradFill>
            <a:gsLst>
              <a:gs pos="0">
                <a:schemeClr val="tx1"/>
              </a:gs>
              <a:gs pos="86000">
                <a:schemeClr val="tx1"/>
              </a:gs>
            </a:gsLst>
            <a:lin ang="5400000" scaled="0"/>
          </a:gradFill>
          <a:latin typeface="+mn-lt"/>
          <a:ea typeface="+mn-ea"/>
          <a:cs typeface="+mn-cs"/>
        </a:defRPr>
      </a:lvl1pPr>
      <a:lvl2pPr marL="641608" indent="-296403" algn="l" defTabSz="685624" rtl="0" eaLnBrk="1" latinLnBrk="0" hangingPunct="1">
        <a:lnSpc>
          <a:spcPct val="90000"/>
        </a:lnSpc>
        <a:spcBef>
          <a:spcPct val="20000"/>
        </a:spcBef>
        <a:buClr>
          <a:schemeClr val="accent1"/>
        </a:buClr>
        <a:buSzPct val="90000"/>
        <a:buFont typeface="Wingdings" pitchFamily="2" charset="2"/>
        <a:buChar char="§"/>
        <a:defRPr sz="2100" kern="1200" spc="-53" baseline="0">
          <a:gradFill>
            <a:gsLst>
              <a:gs pos="0">
                <a:schemeClr val="tx1"/>
              </a:gs>
              <a:gs pos="86000">
                <a:schemeClr val="tx1"/>
              </a:gs>
            </a:gsLst>
            <a:lin ang="5400000" scaled="0"/>
          </a:gradFill>
          <a:latin typeface="+mn-lt"/>
          <a:ea typeface="+mn-ea"/>
          <a:cs typeface="+mn-cs"/>
        </a:defRPr>
      </a:lvl2pPr>
      <a:lvl3pPr marL="943962" indent="-302354" algn="l" defTabSz="685624" rtl="0" eaLnBrk="1" latinLnBrk="0" hangingPunct="1">
        <a:lnSpc>
          <a:spcPct val="90000"/>
        </a:lnSpc>
        <a:spcBef>
          <a:spcPct val="20000"/>
        </a:spcBef>
        <a:buClr>
          <a:schemeClr val="accent1"/>
        </a:buClr>
        <a:buSzPct val="90000"/>
        <a:buFont typeface="Wingdings" pitchFamily="2" charset="2"/>
        <a:buChar char="§"/>
        <a:defRPr sz="1800" kern="1200" spc="-53" baseline="0">
          <a:gradFill>
            <a:gsLst>
              <a:gs pos="0">
                <a:schemeClr val="tx1"/>
              </a:gs>
              <a:gs pos="86000">
                <a:schemeClr val="tx1"/>
              </a:gs>
            </a:gsLst>
            <a:lin ang="5400000" scaled="0"/>
          </a:gradFill>
          <a:latin typeface="+mn-lt"/>
          <a:ea typeface="+mn-ea"/>
          <a:cs typeface="+mn-cs"/>
        </a:defRPr>
      </a:lvl3pPr>
      <a:lvl4pPr marL="1203460" indent="-259501" algn="l" defTabSz="685624"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4pPr>
      <a:lvl5pPr marL="1455819" indent="-252358" algn="l" defTabSz="685624"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5pPr>
      <a:lvl6pPr marL="1885466" indent="-171406" algn="l" defTabSz="68562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278" indent="-171406" algn="l" defTabSz="68562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090" indent="-171406" algn="l" defTabSz="68562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02" indent="-171406" algn="l" defTabSz="68562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24" rtl="0" eaLnBrk="1" latinLnBrk="0" hangingPunct="1">
        <a:defRPr sz="1400" kern="1200">
          <a:solidFill>
            <a:schemeClr val="tx1"/>
          </a:solidFill>
          <a:latin typeface="+mn-lt"/>
          <a:ea typeface="+mn-ea"/>
          <a:cs typeface="+mn-cs"/>
        </a:defRPr>
      </a:lvl1pPr>
      <a:lvl2pPr marL="342812" algn="l" defTabSz="685624" rtl="0" eaLnBrk="1" latinLnBrk="0" hangingPunct="1">
        <a:defRPr sz="1400" kern="1200">
          <a:solidFill>
            <a:schemeClr val="tx1"/>
          </a:solidFill>
          <a:latin typeface="+mn-lt"/>
          <a:ea typeface="+mn-ea"/>
          <a:cs typeface="+mn-cs"/>
        </a:defRPr>
      </a:lvl2pPr>
      <a:lvl3pPr marL="685624" algn="l" defTabSz="685624" rtl="0" eaLnBrk="1" latinLnBrk="0" hangingPunct="1">
        <a:defRPr sz="1400" kern="1200">
          <a:solidFill>
            <a:schemeClr val="tx1"/>
          </a:solidFill>
          <a:latin typeface="+mn-lt"/>
          <a:ea typeface="+mn-ea"/>
          <a:cs typeface="+mn-cs"/>
        </a:defRPr>
      </a:lvl3pPr>
      <a:lvl4pPr marL="1028436" algn="l" defTabSz="685624" rtl="0" eaLnBrk="1" latinLnBrk="0" hangingPunct="1">
        <a:defRPr sz="1400" kern="1200">
          <a:solidFill>
            <a:schemeClr val="tx1"/>
          </a:solidFill>
          <a:latin typeface="+mn-lt"/>
          <a:ea typeface="+mn-ea"/>
          <a:cs typeface="+mn-cs"/>
        </a:defRPr>
      </a:lvl4pPr>
      <a:lvl5pPr marL="1371248" algn="l" defTabSz="685624" rtl="0" eaLnBrk="1" latinLnBrk="0" hangingPunct="1">
        <a:defRPr sz="1400" kern="1200">
          <a:solidFill>
            <a:schemeClr val="tx1"/>
          </a:solidFill>
          <a:latin typeface="+mn-lt"/>
          <a:ea typeface="+mn-ea"/>
          <a:cs typeface="+mn-cs"/>
        </a:defRPr>
      </a:lvl5pPr>
      <a:lvl6pPr marL="1714060" algn="l" defTabSz="685624" rtl="0" eaLnBrk="1" latinLnBrk="0" hangingPunct="1">
        <a:defRPr sz="1400" kern="1200">
          <a:solidFill>
            <a:schemeClr val="tx1"/>
          </a:solidFill>
          <a:latin typeface="+mn-lt"/>
          <a:ea typeface="+mn-ea"/>
          <a:cs typeface="+mn-cs"/>
        </a:defRPr>
      </a:lvl6pPr>
      <a:lvl7pPr marL="2056872" algn="l" defTabSz="685624" rtl="0" eaLnBrk="1" latinLnBrk="0" hangingPunct="1">
        <a:defRPr sz="1400" kern="1200">
          <a:solidFill>
            <a:schemeClr val="tx1"/>
          </a:solidFill>
          <a:latin typeface="+mn-lt"/>
          <a:ea typeface="+mn-ea"/>
          <a:cs typeface="+mn-cs"/>
        </a:defRPr>
      </a:lvl7pPr>
      <a:lvl8pPr marL="2399683" algn="l" defTabSz="685624" rtl="0" eaLnBrk="1" latinLnBrk="0" hangingPunct="1">
        <a:defRPr sz="1400" kern="1200">
          <a:solidFill>
            <a:schemeClr val="tx1"/>
          </a:solidFill>
          <a:latin typeface="+mn-lt"/>
          <a:ea typeface="+mn-ea"/>
          <a:cs typeface="+mn-cs"/>
        </a:defRPr>
      </a:lvl8pPr>
      <a:lvl9pPr marL="2742496" algn="l" defTabSz="68562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7" y="171451"/>
            <a:ext cx="8363938" cy="567848"/>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389438" y="1085852"/>
            <a:ext cx="8363937" cy="150041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765126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ransition>
    <p:fade/>
  </p:transition>
  <p:txStyles>
    <p:titleStyle>
      <a:lvl1pPr algn="l" defTabSz="685660" rtl="0" eaLnBrk="1" latinLnBrk="0" hangingPunct="1">
        <a:lnSpc>
          <a:spcPct val="90000"/>
        </a:lnSpc>
        <a:spcBef>
          <a:spcPct val="0"/>
        </a:spcBef>
        <a:buNone/>
        <a:defRPr lang="en-US" sz="4100" b="0" kern="1200" cap="none" spc="-75" baseline="0" dirty="0" smtClean="0">
          <a:ln w="3175">
            <a:noFill/>
          </a:ln>
          <a:gradFill flip="none" rotWithShape="1">
            <a:gsLst>
              <a:gs pos="0">
                <a:schemeClr val="tx2"/>
              </a:gs>
              <a:gs pos="86000">
                <a:schemeClr val="tx2"/>
              </a:gs>
            </a:gsLst>
            <a:lin ang="5400000" scaled="0"/>
            <a:tileRect/>
          </a:gradFill>
          <a:effectLst/>
          <a:latin typeface="+mj-lt"/>
          <a:ea typeface="+mn-ea"/>
          <a:cs typeface="Arial" charset="0"/>
        </a:defRPr>
      </a:lvl1pPr>
    </p:titleStyle>
    <p:bodyStyle>
      <a:lvl1pPr marL="345223" indent="-345223" algn="l" defTabSz="685660" rtl="0" eaLnBrk="1" latinLnBrk="0" hangingPunct="1">
        <a:lnSpc>
          <a:spcPct val="90000"/>
        </a:lnSpc>
        <a:spcBef>
          <a:spcPct val="20000"/>
        </a:spcBef>
        <a:buClr>
          <a:schemeClr val="accent1"/>
        </a:buClr>
        <a:buSzPct val="115000"/>
        <a:buFont typeface="Wingdings" pitchFamily="2" charset="2"/>
        <a:buChar char="§"/>
        <a:defRPr sz="2400" kern="1200">
          <a:gradFill>
            <a:gsLst>
              <a:gs pos="0">
                <a:schemeClr val="tx1"/>
              </a:gs>
              <a:gs pos="86000">
                <a:schemeClr val="tx1"/>
              </a:gs>
            </a:gsLst>
            <a:lin ang="5400000" scaled="0"/>
          </a:gradFill>
          <a:latin typeface="+mn-lt"/>
          <a:ea typeface="+mn-ea"/>
          <a:cs typeface="+mn-cs"/>
        </a:defRPr>
      </a:lvl1pPr>
      <a:lvl2pPr marL="641643" indent="-296418" algn="l" defTabSz="685660" rtl="0" eaLnBrk="1" latinLnBrk="0" hangingPunct="1">
        <a:lnSpc>
          <a:spcPct val="90000"/>
        </a:lnSpc>
        <a:spcBef>
          <a:spcPct val="20000"/>
        </a:spcBef>
        <a:buClr>
          <a:schemeClr val="tx2"/>
        </a:buClr>
        <a:buSzPct val="115000"/>
        <a:buFont typeface="Wingdings" pitchFamily="2" charset="2"/>
        <a:buChar char="§"/>
        <a:defRPr sz="2100" kern="1200">
          <a:gradFill>
            <a:gsLst>
              <a:gs pos="0">
                <a:schemeClr val="tx1"/>
              </a:gs>
              <a:gs pos="86000">
                <a:schemeClr val="tx1"/>
              </a:gs>
            </a:gsLst>
            <a:lin ang="5400000" scaled="0"/>
          </a:gradFill>
          <a:latin typeface="+mn-lt"/>
          <a:ea typeface="+mn-ea"/>
          <a:cs typeface="+mn-cs"/>
        </a:defRPr>
      </a:lvl2pPr>
      <a:lvl3pPr marL="944012" indent="-302369" algn="l" defTabSz="685660" rtl="0" eaLnBrk="1" latinLnBrk="0" hangingPunct="1">
        <a:lnSpc>
          <a:spcPct val="90000"/>
        </a:lnSpc>
        <a:spcBef>
          <a:spcPct val="20000"/>
        </a:spcBef>
        <a:buClr>
          <a:schemeClr val="tx2"/>
        </a:buClr>
        <a:buSzPct val="115000"/>
        <a:buFont typeface="Wingdings" pitchFamily="2" charset="2"/>
        <a:buChar char="§"/>
        <a:defRPr sz="1800" kern="1200">
          <a:gradFill>
            <a:gsLst>
              <a:gs pos="0">
                <a:schemeClr val="tx1"/>
              </a:gs>
              <a:gs pos="86000">
                <a:schemeClr val="tx1"/>
              </a:gs>
            </a:gsLst>
            <a:lin ang="5400000" scaled="0"/>
          </a:gradFill>
          <a:latin typeface="+mn-lt"/>
          <a:ea typeface="+mn-ea"/>
          <a:cs typeface="+mn-cs"/>
        </a:defRPr>
      </a:lvl3pPr>
      <a:lvl4pPr marL="1203524" indent="-259514" algn="l" defTabSz="685660" rtl="0" eaLnBrk="1" latinLnBrk="0" hangingPunct="1">
        <a:lnSpc>
          <a:spcPct val="90000"/>
        </a:lnSpc>
        <a:spcBef>
          <a:spcPct val="20000"/>
        </a:spcBef>
        <a:buClr>
          <a:schemeClr val="tx2"/>
        </a:buClr>
        <a:buSzPct val="115000"/>
        <a:buFont typeface="Wingdings" pitchFamily="2" charset="2"/>
        <a:buChar char="§"/>
        <a:defRPr sz="1500" kern="1200">
          <a:gradFill>
            <a:gsLst>
              <a:gs pos="0">
                <a:schemeClr val="tx1"/>
              </a:gs>
              <a:gs pos="86000">
                <a:schemeClr val="tx1"/>
              </a:gs>
            </a:gsLst>
            <a:lin ang="5400000" scaled="0"/>
          </a:gradFill>
          <a:latin typeface="+mn-lt"/>
          <a:ea typeface="+mn-ea"/>
          <a:cs typeface="+mn-cs"/>
        </a:defRPr>
      </a:lvl4pPr>
      <a:lvl5pPr marL="1455895" indent="-252371" algn="l" defTabSz="685660" rtl="0" eaLnBrk="1" latinLnBrk="0" hangingPunct="1">
        <a:lnSpc>
          <a:spcPct val="90000"/>
        </a:lnSpc>
        <a:spcBef>
          <a:spcPct val="20000"/>
        </a:spcBef>
        <a:buClr>
          <a:schemeClr val="tx2"/>
        </a:buClr>
        <a:buSzPct val="115000"/>
        <a:buFont typeface="Wingdings" pitchFamily="2" charset="2"/>
        <a:buChar char="§"/>
        <a:defRPr sz="1500" kern="1200">
          <a:gradFill>
            <a:gsLst>
              <a:gs pos="0">
                <a:schemeClr val="tx1"/>
              </a:gs>
              <a:gs pos="86000">
                <a:schemeClr val="tx1"/>
              </a:gs>
            </a:gsLst>
            <a:lin ang="5400000" scaled="0"/>
          </a:gradFill>
          <a:latin typeface="+mn-lt"/>
          <a:ea typeface="+mn-ea"/>
          <a:cs typeface="+mn-cs"/>
        </a:defRPr>
      </a:lvl5pPr>
      <a:lvl6pPr marL="1885564"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93"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225"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055"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60" rtl="0" eaLnBrk="1" latinLnBrk="0" hangingPunct="1">
        <a:defRPr sz="1400" kern="1200">
          <a:solidFill>
            <a:schemeClr val="tx1"/>
          </a:solidFill>
          <a:latin typeface="+mn-lt"/>
          <a:ea typeface="+mn-ea"/>
          <a:cs typeface="+mn-cs"/>
        </a:defRPr>
      </a:lvl1pPr>
      <a:lvl2pPr marL="342830" algn="l" defTabSz="685660" rtl="0" eaLnBrk="1" latinLnBrk="0" hangingPunct="1">
        <a:defRPr sz="1400" kern="1200">
          <a:solidFill>
            <a:schemeClr val="tx1"/>
          </a:solidFill>
          <a:latin typeface="+mn-lt"/>
          <a:ea typeface="+mn-ea"/>
          <a:cs typeface="+mn-cs"/>
        </a:defRPr>
      </a:lvl2pPr>
      <a:lvl3pPr marL="685660" algn="l" defTabSz="685660" rtl="0" eaLnBrk="1" latinLnBrk="0" hangingPunct="1">
        <a:defRPr sz="1400" kern="1200">
          <a:solidFill>
            <a:schemeClr val="tx1"/>
          </a:solidFill>
          <a:latin typeface="+mn-lt"/>
          <a:ea typeface="+mn-ea"/>
          <a:cs typeface="+mn-cs"/>
        </a:defRPr>
      </a:lvl3pPr>
      <a:lvl4pPr marL="1028490" algn="l" defTabSz="685660" rtl="0" eaLnBrk="1" latinLnBrk="0" hangingPunct="1">
        <a:defRPr sz="1400" kern="1200">
          <a:solidFill>
            <a:schemeClr val="tx1"/>
          </a:solidFill>
          <a:latin typeface="+mn-lt"/>
          <a:ea typeface="+mn-ea"/>
          <a:cs typeface="+mn-cs"/>
        </a:defRPr>
      </a:lvl4pPr>
      <a:lvl5pPr marL="1371321" algn="l" defTabSz="685660" rtl="0" eaLnBrk="1" latinLnBrk="0" hangingPunct="1">
        <a:defRPr sz="1400" kern="1200">
          <a:solidFill>
            <a:schemeClr val="tx1"/>
          </a:solidFill>
          <a:latin typeface="+mn-lt"/>
          <a:ea typeface="+mn-ea"/>
          <a:cs typeface="+mn-cs"/>
        </a:defRPr>
      </a:lvl5pPr>
      <a:lvl6pPr marL="1714150" algn="l" defTabSz="685660" rtl="0" eaLnBrk="1" latinLnBrk="0" hangingPunct="1">
        <a:defRPr sz="1400" kern="1200">
          <a:solidFill>
            <a:schemeClr val="tx1"/>
          </a:solidFill>
          <a:latin typeface="+mn-lt"/>
          <a:ea typeface="+mn-ea"/>
          <a:cs typeface="+mn-cs"/>
        </a:defRPr>
      </a:lvl6pPr>
      <a:lvl7pPr marL="2056979" algn="l" defTabSz="685660" rtl="0" eaLnBrk="1" latinLnBrk="0" hangingPunct="1">
        <a:defRPr sz="1400" kern="1200">
          <a:solidFill>
            <a:schemeClr val="tx1"/>
          </a:solidFill>
          <a:latin typeface="+mn-lt"/>
          <a:ea typeface="+mn-ea"/>
          <a:cs typeface="+mn-cs"/>
        </a:defRPr>
      </a:lvl7pPr>
      <a:lvl8pPr marL="2399810" algn="l" defTabSz="685660" rtl="0" eaLnBrk="1" latinLnBrk="0" hangingPunct="1">
        <a:defRPr sz="1400" kern="1200">
          <a:solidFill>
            <a:schemeClr val="tx1"/>
          </a:solidFill>
          <a:latin typeface="+mn-lt"/>
          <a:ea typeface="+mn-ea"/>
          <a:cs typeface="+mn-cs"/>
        </a:defRPr>
      </a:lvl8pPr>
      <a:lvl9pPr marL="2742639" algn="l" defTabSz="68566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7" y="171452"/>
            <a:ext cx="8363938" cy="457049"/>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9438" y="1085852"/>
            <a:ext cx="8363937" cy="150041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8415148" y="4935946"/>
            <a:ext cx="615714" cy="138500"/>
          </a:xfrm>
          <a:prstGeom prst="rect">
            <a:avLst/>
          </a:prstGeom>
        </p:spPr>
        <p:txBody>
          <a:bodyPr vert="horz" wrap="square" lIns="0" tIns="0" rIns="0" bIns="0" rtlCol="0" anchor="b" anchorCtr="0">
            <a:spAutoFit/>
          </a:bodyPr>
          <a:lstStyle>
            <a:lvl1pPr algn="r">
              <a:defRPr lang="en-US" sz="900" kern="1200" smtClean="0">
                <a:gradFill>
                  <a:gsLst>
                    <a:gs pos="73333">
                      <a:srgbClr val="808080"/>
                    </a:gs>
                    <a:gs pos="38000">
                      <a:srgbClr val="808080"/>
                    </a:gs>
                  </a:gsLst>
                  <a:lin ang="5400000" scaled="0"/>
                </a:gradFill>
                <a:latin typeface="+mn-lt"/>
                <a:ea typeface="+mn-ea"/>
                <a:cs typeface="+mn-cs"/>
              </a:defRPr>
            </a:lvl1pPr>
          </a:lstStyle>
          <a:p>
            <a:pPr defTabSz="685686"/>
            <a:fld id="{71F47D9D-8D60-4698-A495-89D102E182A2}" type="slidenum">
              <a:rPr lang="nl-NL"/>
              <a:pPr defTabSz="685686"/>
              <a:t>‹#›</a:t>
            </a:fld>
            <a:endParaRPr lang="nl-NL" dirty="0"/>
          </a:p>
        </p:txBody>
      </p:sp>
      <p:sp>
        <p:nvSpPr>
          <p:cNvPr id="5" name="Footer Placeholder 4"/>
          <p:cNvSpPr>
            <a:spLocks noGrp="1"/>
          </p:cNvSpPr>
          <p:nvPr>
            <p:ph type="ftr" sz="quarter" idx="3"/>
          </p:nvPr>
        </p:nvSpPr>
        <p:spPr>
          <a:xfrm>
            <a:off x="113140" y="4935946"/>
            <a:ext cx="2896354" cy="138500"/>
          </a:xfrm>
          <a:prstGeom prst="rect">
            <a:avLst/>
          </a:prstGeom>
        </p:spPr>
        <p:txBody>
          <a:bodyPr vert="horz" lIns="0" tIns="0" rIns="0" bIns="0" rtlCol="0" anchor="b" anchorCtr="0">
            <a:spAutoFit/>
          </a:bodyPr>
          <a:lstStyle>
            <a:lvl1pPr algn="l">
              <a:defRPr sz="900">
                <a:gradFill>
                  <a:gsLst>
                    <a:gs pos="73333">
                      <a:srgbClr val="808080"/>
                    </a:gs>
                    <a:gs pos="38000">
                      <a:srgbClr val="808080"/>
                    </a:gs>
                  </a:gsLst>
                  <a:lin ang="5400000" scaled="0"/>
                </a:gradFill>
              </a:defRPr>
            </a:lvl1pPr>
          </a:lstStyle>
          <a:p>
            <a:pPr defTabSz="685686"/>
            <a:r>
              <a:rPr lang="en-US" dirty="0"/>
              <a:t>Microsoft Confidential</a:t>
            </a:r>
          </a:p>
        </p:txBody>
      </p:sp>
    </p:spTree>
    <p:extLst>
      <p:ext uri="{BB962C8B-B14F-4D97-AF65-F5344CB8AC3E}">
        <p14:creationId xmlns:p14="http://schemas.microsoft.com/office/powerpoint/2010/main" val="251855719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Lst>
  <p:transition>
    <p:fade/>
  </p:transition>
  <p:hf hdr="0" dt="0"/>
  <p:txStyles>
    <p:titleStyle>
      <a:lvl1pPr algn="l" defTabSz="685660"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223" indent="-345223" algn="l" defTabSz="685660" rtl="0" eaLnBrk="1" latinLnBrk="0" hangingPunct="1">
        <a:lnSpc>
          <a:spcPct val="90000"/>
        </a:lnSpc>
        <a:spcBef>
          <a:spcPct val="20000"/>
        </a:spcBef>
        <a:buClr>
          <a:schemeClr val="accent1"/>
        </a:buClr>
        <a:buSzPct val="90000"/>
        <a:buFont typeface="Wingdings" pitchFamily="2" charset="2"/>
        <a:buChar char="§"/>
        <a:defRPr sz="2400" kern="1200" spc="-53" baseline="0">
          <a:gradFill>
            <a:gsLst>
              <a:gs pos="0">
                <a:schemeClr val="tx1"/>
              </a:gs>
              <a:gs pos="86000">
                <a:schemeClr val="tx1"/>
              </a:gs>
            </a:gsLst>
            <a:lin ang="5400000" scaled="0"/>
          </a:gradFill>
          <a:latin typeface="+mn-lt"/>
          <a:ea typeface="+mn-ea"/>
          <a:cs typeface="+mn-cs"/>
        </a:defRPr>
      </a:lvl1pPr>
      <a:lvl2pPr marL="641643" indent="-296418" algn="l" defTabSz="685660" rtl="0" eaLnBrk="1" latinLnBrk="0" hangingPunct="1">
        <a:lnSpc>
          <a:spcPct val="90000"/>
        </a:lnSpc>
        <a:spcBef>
          <a:spcPct val="20000"/>
        </a:spcBef>
        <a:buClr>
          <a:schemeClr val="accent1"/>
        </a:buClr>
        <a:buSzPct val="90000"/>
        <a:buFont typeface="Wingdings" pitchFamily="2" charset="2"/>
        <a:buChar char="§"/>
        <a:defRPr sz="2100" kern="1200" spc="-53" baseline="0">
          <a:gradFill>
            <a:gsLst>
              <a:gs pos="0">
                <a:schemeClr val="tx1"/>
              </a:gs>
              <a:gs pos="86000">
                <a:schemeClr val="tx1"/>
              </a:gs>
            </a:gsLst>
            <a:lin ang="5400000" scaled="0"/>
          </a:gradFill>
          <a:latin typeface="+mn-lt"/>
          <a:ea typeface="+mn-ea"/>
          <a:cs typeface="+mn-cs"/>
        </a:defRPr>
      </a:lvl2pPr>
      <a:lvl3pPr marL="944012" indent="-302369" algn="l" defTabSz="685660" rtl="0" eaLnBrk="1" latinLnBrk="0" hangingPunct="1">
        <a:lnSpc>
          <a:spcPct val="90000"/>
        </a:lnSpc>
        <a:spcBef>
          <a:spcPct val="20000"/>
        </a:spcBef>
        <a:buClr>
          <a:schemeClr val="accent1"/>
        </a:buClr>
        <a:buSzPct val="90000"/>
        <a:buFont typeface="Wingdings" pitchFamily="2" charset="2"/>
        <a:buChar char="§"/>
        <a:defRPr sz="1800" kern="1200" spc="-53" baseline="0">
          <a:gradFill>
            <a:gsLst>
              <a:gs pos="0">
                <a:schemeClr val="tx1"/>
              </a:gs>
              <a:gs pos="86000">
                <a:schemeClr val="tx1"/>
              </a:gs>
            </a:gsLst>
            <a:lin ang="5400000" scaled="0"/>
          </a:gradFill>
          <a:latin typeface="+mn-lt"/>
          <a:ea typeface="+mn-ea"/>
          <a:cs typeface="+mn-cs"/>
        </a:defRPr>
      </a:lvl3pPr>
      <a:lvl4pPr marL="1203524" indent="-259514" algn="l" defTabSz="685660"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4pPr>
      <a:lvl5pPr marL="1455895" indent="-252371" algn="l" defTabSz="685660"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5pPr>
      <a:lvl6pPr marL="1885564"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93"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225"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055"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60" rtl="0" eaLnBrk="1" latinLnBrk="0" hangingPunct="1">
        <a:defRPr sz="1400" kern="1200">
          <a:solidFill>
            <a:schemeClr val="tx1"/>
          </a:solidFill>
          <a:latin typeface="+mn-lt"/>
          <a:ea typeface="+mn-ea"/>
          <a:cs typeface="+mn-cs"/>
        </a:defRPr>
      </a:lvl1pPr>
      <a:lvl2pPr marL="342830" algn="l" defTabSz="685660" rtl="0" eaLnBrk="1" latinLnBrk="0" hangingPunct="1">
        <a:defRPr sz="1400" kern="1200">
          <a:solidFill>
            <a:schemeClr val="tx1"/>
          </a:solidFill>
          <a:latin typeface="+mn-lt"/>
          <a:ea typeface="+mn-ea"/>
          <a:cs typeface="+mn-cs"/>
        </a:defRPr>
      </a:lvl2pPr>
      <a:lvl3pPr marL="685660" algn="l" defTabSz="685660" rtl="0" eaLnBrk="1" latinLnBrk="0" hangingPunct="1">
        <a:defRPr sz="1400" kern="1200">
          <a:solidFill>
            <a:schemeClr val="tx1"/>
          </a:solidFill>
          <a:latin typeface="+mn-lt"/>
          <a:ea typeface="+mn-ea"/>
          <a:cs typeface="+mn-cs"/>
        </a:defRPr>
      </a:lvl3pPr>
      <a:lvl4pPr marL="1028490" algn="l" defTabSz="685660" rtl="0" eaLnBrk="1" latinLnBrk="0" hangingPunct="1">
        <a:defRPr sz="1400" kern="1200">
          <a:solidFill>
            <a:schemeClr val="tx1"/>
          </a:solidFill>
          <a:latin typeface="+mn-lt"/>
          <a:ea typeface="+mn-ea"/>
          <a:cs typeface="+mn-cs"/>
        </a:defRPr>
      </a:lvl4pPr>
      <a:lvl5pPr marL="1371321" algn="l" defTabSz="685660" rtl="0" eaLnBrk="1" latinLnBrk="0" hangingPunct="1">
        <a:defRPr sz="1400" kern="1200">
          <a:solidFill>
            <a:schemeClr val="tx1"/>
          </a:solidFill>
          <a:latin typeface="+mn-lt"/>
          <a:ea typeface="+mn-ea"/>
          <a:cs typeface="+mn-cs"/>
        </a:defRPr>
      </a:lvl5pPr>
      <a:lvl6pPr marL="1714150" algn="l" defTabSz="685660" rtl="0" eaLnBrk="1" latinLnBrk="0" hangingPunct="1">
        <a:defRPr sz="1400" kern="1200">
          <a:solidFill>
            <a:schemeClr val="tx1"/>
          </a:solidFill>
          <a:latin typeface="+mn-lt"/>
          <a:ea typeface="+mn-ea"/>
          <a:cs typeface="+mn-cs"/>
        </a:defRPr>
      </a:lvl6pPr>
      <a:lvl7pPr marL="2056979" algn="l" defTabSz="685660" rtl="0" eaLnBrk="1" latinLnBrk="0" hangingPunct="1">
        <a:defRPr sz="1400" kern="1200">
          <a:solidFill>
            <a:schemeClr val="tx1"/>
          </a:solidFill>
          <a:latin typeface="+mn-lt"/>
          <a:ea typeface="+mn-ea"/>
          <a:cs typeface="+mn-cs"/>
        </a:defRPr>
      </a:lvl7pPr>
      <a:lvl8pPr marL="2399810" algn="l" defTabSz="685660" rtl="0" eaLnBrk="1" latinLnBrk="0" hangingPunct="1">
        <a:defRPr sz="1400" kern="1200">
          <a:solidFill>
            <a:schemeClr val="tx1"/>
          </a:solidFill>
          <a:latin typeface="+mn-lt"/>
          <a:ea typeface="+mn-ea"/>
          <a:cs typeface="+mn-cs"/>
        </a:defRPr>
      </a:lvl8pPr>
      <a:lvl9pPr marL="2742639" algn="l" defTabSz="68566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1" y="217134"/>
            <a:ext cx="8741880" cy="549974"/>
          </a:xfrm>
          <a:prstGeom prst="rect">
            <a:avLst/>
          </a:prstGeom>
        </p:spPr>
        <p:txBody>
          <a:bodyPr vert="horz" wrap="square" lIns="107520" tIns="0" rIns="10752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201931" y="1058823"/>
            <a:ext cx="8740140" cy="1278747"/>
          </a:xfrm>
          <a:prstGeom prst="rect">
            <a:avLst/>
          </a:prstGeom>
        </p:spPr>
        <p:txBody>
          <a:bodyPr vert="horz" wrap="square" lIns="107520" tIns="0" rIns="10752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3"/>
          </p:nvPr>
        </p:nvSpPr>
        <p:spPr>
          <a:xfrm>
            <a:off x="201930" y="4925200"/>
            <a:ext cx="2894705" cy="273168"/>
          </a:xfrm>
          <a:prstGeom prst="rect">
            <a:avLst/>
          </a:prstGeom>
        </p:spPr>
        <p:txBody>
          <a:bodyPr vert="horz" lIns="0" tIns="33599" rIns="67199" bIns="33599" rtlCol="0" anchor="ctr"/>
          <a:lstStyle>
            <a:lvl1pPr algn="l">
              <a:defRPr sz="900">
                <a:gradFill>
                  <a:gsLst>
                    <a:gs pos="0">
                      <a:schemeClr val="bg2">
                        <a:lumMod val="75000"/>
                      </a:schemeClr>
                    </a:gs>
                    <a:gs pos="100000">
                      <a:schemeClr val="bg2">
                        <a:lumMod val="75000"/>
                      </a:schemeClr>
                    </a:gs>
                  </a:gsLst>
                  <a:lin ang="5400000" scaled="0"/>
                </a:gradFill>
              </a:defRPr>
            </a:lvl1pPr>
          </a:lstStyle>
          <a:p>
            <a:pPr defTabSz="685482"/>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5" name="Slide Number Placeholder 4"/>
          <p:cNvSpPr>
            <a:spLocks noGrp="1"/>
          </p:cNvSpPr>
          <p:nvPr>
            <p:ph type="sldNum" sz="quarter" idx="4"/>
          </p:nvPr>
        </p:nvSpPr>
        <p:spPr>
          <a:xfrm>
            <a:off x="6808395" y="4923514"/>
            <a:ext cx="2133678" cy="273168"/>
          </a:xfrm>
          <a:prstGeom prst="rect">
            <a:avLst/>
          </a:prstGeom>
        </p:spPr>
        <p:txBody>
          <a:bodyPr vert="horz" lIns="67199" tIns="33599" rIns="0" bIns="33599" rtlCol="0" anchor="ctr"/>
          <a:lstStyle>
            <a:lvl1pPr algn="r">
              <a:defRPr sz="900">
                <a:gradFill>
                  <a:gsLst>
                    <a:gs pos="0">
                      <a:schemeClr val="bg2">
                        <a:lumMod val="75000"/>
                      </a:schemeClr>
                    </a:gs>
                    <a:gs pos="100000">
                      <a:schemeClr val="bg2">
                        <a:lumMod val="75000"/>
                      </a:schemeClr>
                    </a:gs>
                  </a:gsLst>
                  <a:lin ang="5400000" scaled="0"/>
                </a:gradFill>
              </a:defRPr>
            </a:lvl1pPr>
          </a:lstStyle>
          <a:p>
            <a:pPr defTabSz="685482"/>
            <a:fld id="{25B1B22E-D3C8-4129-8E85-2E5037E3E69B}" type="slidenum">
              <a:rPr lang="en-US" smtClean="0">
                <a:gradFill>
                  <a:gsLst>
                    <a:gs pos="0">
                      <a:srgbClr val="DDDDDD">
                        <a:lumMod val="75000"/>
                      </a:srgbClr>
                    </a:gs>
                    <a:gs pos="100000">
                      <a:srgbClr val="DDDDDD">
                        <a:lumMod val="75000"/>
                      </a:srgbClr>
                    </a:gs>
                  </a:gsLst>
                  <a:lin ang="5400000" scaled="0"/>
                </a:gradFill>
              </a:rPr>
              <a:pPr defTabSz="685482"/>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84023035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Lst>
  <p:transition>
    <p:fade/>
  </p:transition>
  <p:hf hdr="0" dt="0"/>
  <p:txStyles>
    <p:titleStyle>
      <a:lvl1pPr algn="l" defTabSz="685482" rtl="0" eaLnBrk="1" latinLnBrk="0" hangingPunct="1">
        <a:lnSpc>
          <a:spcPct val="90000"/>
        </a:lnSpc>
        <a:spcBef>
          <a:spcPct val="0"/>
        </a:spcBef>
        <a:buNone/>
        <a:defRPr lang="en-US" sz="4000" b="0" kern="1200" cap="none" spc="-75"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685482" rtl="0" eaLnBrk="1" fontAlgn="auto" latinLnBrk="0" hangingPunct="1">
        <a:lnSpc>
          <a:spcPct val="90000"/>
        </a:lnSpc>
        <a:spcBef>
          <a:spcPts val="882"/>
        </a:spcBef>
        <a:spcAft>
          <a:spcPts val="0"/>
        </a:spcAft>
        <a:buClrTx/>
        <a:buSzPct val="90000"/>
        <a:buFont typeface="Arial" pitchFamily="34" charset="0"/>
        <a:buNone/>
        <a:tabLst/>
        <a:defRPr sz="2900" b="0" kern="1200" spc="0" baseline="0">
          <a:gradFill>
            <a:gsLst>
              <a:gs pos="1250">
                <a:schemeClr val="tx1"/>
              </a:gs>
              <a:gs pos="100000">
                <a:schemeClr val="tx1"/>
              </a:gs>
            </a:gsLst>
            <a:lin ang="5400000" scaled="0"/>
          </a:gradFill>
          <a:latin typeface="+mj-lt"/>
          <a:ea typeface="+mn-ea"/>
          <a:cs typeface="+mn-cs"/>
        </a:defRPr>
      </a:lvl1pPr>
      <a:lvl2pPr marL="3502" marR="0" indent="0" algn="l" defTabSz="685482" rtl="0" eaLnBrk="1" fontAlgn="auto" latinLnBrk="0" hangingPunct="1">
        <a:lnSpc>
          <a:spcPct val="90000"/>
        </a:lnSpc>
        <a:spcBef>
          <a:spcPct val="20000"/>
        </a:spcBef>
        <a:spcAft>
          <a:spcPts val="0"/>
        </a:spcAft>
        <a:buClrTx/>
        <a:buSzPct val="90000"/>
        <a:buFont typeface="Arial" pitchFamily="34" charset="0"/>
        <a:buNone/>
        <a:tabLst/>
        <a:defRPr sz="1500" kern="1200" spc="0" baseline="0">
          <a:gradFill>
            <a:gsLst>
              <a:gs pos="1250">
                <a:schemeClr val="tx1"/>
              </a:gs>
              <a:gs pos="100000">
                <a:schemeClr val="tx1"/>
              </a:gs>
            </a:gsLst>
            <a:lin ang="5400000" scaled="0"/>
          </a:gradFill>
          <a:latin typeface="+mn-lt"/>
          <a:ea typeface="+mn-ea"/>
          <a:cs typeface="+mn-cs"/>
        </a:defRPr>
      </a:lvl2pPr>
      <a:lvl3pPr marL="0" marR="0" indent="0" algn="l" defTabSz="685482" rtl="0" eaLnBrk="1" fontAlgn="auto" latinLnBrk="0" hangingPunct="1">
        <a:lnSpc>
          <a:spcPct val="90000"/>
        </a:lnSpc>
        <a:spcBef>
          <a:spcPct val="20000"/>
        </a:spcBef>
        <a:spcAft>
          <a:spcPts val="0"/>
        </a:spcAft>
        <a:buClrTx/>
        <a:buSzPct val="90000"/>
        <a:buFont typeface="Arial" pitchFamily="34" charset="0"/>
        <a:buNone/>
        <a:tabLst/>
        <a:defRPr sz="1300" kern="1200" spc="0" baseline="0">
          <a:gradFill>
            <a:gsLst>
              <a:gs pos="1250">
                <a:schemeClr val="tx1"/>
              </a:gs>
              <a:gs pos="100000">
                <a:schemeClr val="tx1"/>
              </a:gs>
            </a:gsLst>
            <a:lin ang="5400000" scaled="0"/>
          </a:gradFill>
          <a:latin typeface="+mn-lt"/>
          <a:ea typeface="+mn-ea"/>
          <a:cs typeface="+mn-cs"/>
        </a:defRPr>
      </a:lvl3pPr>
      <a:lvl4pPr marL="756001" marR="0" indent="-756001" algn="l" defTabSz="685482" rtl="0" eaLnBrk="1" fontAlgn="auto" latinLnBrk="0" hangingPunct="1">
        <a:lnSpc>
          <a:spcPct val="90000"/>
        </a:lnSpc>
        <a:spcBef>
          <a:spcPct val="20000"/>
        </a:spcBef>
        <a:spcAft>
          <a:spcPts val="0"/>
        </a:spcAft>
        <a:buClrTx/>
        <a:buSzPct val="90000"/>
        <a:buFont typeface="Arial" pitchFamily="34" charset="0"/>
        <a:buNone/>
        <a:tabLst/>
        <a:defRPr sz="1200" kern="1200" spc="0" baseline="0">
          <a:gradFill>
            <a:gsLst>
              <a:gs pos="1250">
                <a:schemeClr val="tx1"/>
              </a:gs>
              <a:gs pos="100000">
                <a:schemeClr val="tx1"/>
              </a:gs>
            </a:gsLst>
            <a:lin ang="5400000" scaled="0"/>
          </a:gradFill>
          <a:latin typeface="+mn-lt"/>
          <a:ea typeface="+mn-ea"/>
          <a:cs typeface="+mn-cs"/>
        </a:defRPr>
      </a:lvl4pPr>
      <a:lvl5pPr marL="756001" marR="0" indent="-756001" algn="l" defTabSz="685482" rtl="0" eaLnBrk="1" fontAlgn="auto" latinLnBrk="0" hangingPunct="1">
        <a:lnSpc>
          <a:spcPct val="90000"/>
        </a:lnSpc>
        <a:spcBef>
          <a:spcPct val="20000"/>
        </a:spcBef>
        <a:spcAft>
          <a:spcPts val="0"/>
        </a:spcAft>
        <a:buClrTx/>
        <a:buSzPct val="90000"/>
        <a:buFont typeface="Arial" pitchFamily="34" charset="0"/>
        <a:buNone/>
        <a:tabLst/>
        <a:defRPr sz="1200" kern="1200" spc="0" baseline="0">
          <a:gradFill>
            <a:gsLst>
              <a:gs pos="1250">
                <a:schemeClr val="tx1"/>
              </a:gs>
              <a:gs pos="100000">
                <a:schemeClr val="tx1"/>
              </a:gs>
            </a:gsLst>
            <a:lin ang="5400000" scaled="0"/>
          </a:gradFill>
          <a:latin typeface="+mn-lt"/>
          <a:ea typeface="+mn-ea"/>
          <a:cs typeface="+mn-cs"/>
        </a:defRPr>
      </a:lvl5pPr>
      <a:lvl6pPr marL="1885070" indent="-171370" algn="l" defTabSz="68548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813" indent="-171370" algn="l" defTabSz="68548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553" indent="-171370" algn="l" defTabSz="68548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293" indent="-171370" algn="l" defTabSz="68548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482" rtl="0" eaLnBrk="1" latinLnBrk="0" hangingPunct="1">
        <a:defRPr sz="1300" kern="1200">
          <a:solidFill>
            <a:schemeClr val="tx1"/>
          </a:solidFill>
          <a:latin typeface="+mn-lt"/>
          <a:ea typeface="+mn-ea"/>
          <a:cs typeface="+mn-cs"/>
        </a:defRPr>
      </a:lvl1pPr>
      <a:lvl2pPr marL="342740" algn="l" defTabSz="685482" rtl="0" eaLnBrk="1" latinLnBrk="0" hangingPunct="1">
        <a:defRPr sz="1300" kern="1200">
          <a:solidFill>
            <a:schemeClr val="tx1"/>
          </a:solidFill>
          <a:latin typeface="+mn-lt"/>
          <a:ea typeface="+mn-ea"/>
          <a:cs typeface="+mn-cs"/>
        </a:defRPr>
      </a:lvl2pPr>
      <a:lvl3pPr marL="685482" algn="l" defTabSz="685482" rtl="0" eaLnBrk="1" latinLnBrk="0" hangingPunct="1">
        <a:defRPr sz="1300" kern="1200">
          <a:solidFill>
            <a:schemeClr val="tx1"/>
          </a:solidFill>
          <a:latin typeface="+mn-lt"/>
          <a:ea typeface="+mn-ea"/>
          <a:cs typeface="+mn-cs"/>
        </a:defRPr>
      </a:lvl3pPr>
      <a:lvl4pPr marL="1028221" algn="l" defTabSz="685482" rtl="0" eaLnBrk="1" latinLnBrk="0" hangingPunct="1">
        <a:defRPr sz="1300" kern="1200">
          <a:solidFill>
            <a:schemeClr val="tx1"/>
          </a:solidFill>
          <a:latin typeface="+mn-lt"/>
          <a:ea typeface="+mn-ea"/>
          <a:cs typeface="+mn-cs"/>
        </a:defRPr>
      </a:lvl4pPr>
      <a:lvl5pPr marL="1370961" algn="l" defTabSz="685482" rtl="0" eaLnBrk="1" latinLnBrk="0" hangingPunct="1">
        <a:defRPr sz="1300" kern="1200">
          <a:solidFill>
            <a:schemeClr val="tx1"/>
          </a:solidFill>
          <a:latin typeface="+mn-lt"/>
          <a:ea typeface="+mn-ea"/>
          <a:cs typeface="+mn-cs"/>
        </a:defRPr>
      </a:lvl5pPr>
      <a:lvl6pPr marL="1713703" algn="l" defTabSz="685482" rtl="0" eaLnBrk="1" latinLnBrk="0" hangingPunct="1">
        <a:defRPr sz="1300" kern="1200">
          <a:solidFill>
            <a:schemeClr val="tx1"/>
          </a:solidFill>
          <a:latin typeface="+mn-lt"/>
          <a:ea typeface="+mn-ea"/>
          <a:cs typeface="+mn-cs"/>
        </a:defRPr>
      </a:lvl6pPr>
      <a:lvl7pPr marL="2056440" algn="l" defTabSz="685482" rtl="0" eaLnBrk="1" latinLnBrk="0" hangingPunct="1">
        <a:defRPr sz="1300" kern="1200">
          <a:solidFill>
            <a:schemeClr val="tx1"/>
          </a:solidFill>
          <a:latin typeface="+mn-lt"/>
          <a:ea typeface="+mn-ea"/>
          <a:cs typeface="+mn-cs"/>
        </a:defRPr>
      </a:lvl7pPr>
      <a:lvl8pPr marL="2399182" algn="l" defTabSz="685482" rtl="0" eaLnBrk="1" latinLnBrk="0" hangingPunct="1">
        <a:defRPr sz="1300" kern="1200">
          <a:solidFill>
            <a:schemeClr val="tx1"/>
          </a:solidFill>
          <a:latin typeface="+mn-lt"/>
          <a:ea typeface="+mn-ea"/>
          <a:cs typeface="+mn-cs"/>
        </a:defRPr>
      </a:lvl8pPr>
      <a:lvl9pPr marL="2741924" algn="l" defTabSz="685482"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1" y="217133"/>
            <a:ext cx="8741880" cy="549974"/>
          </a:xfrm>
          <a:prstGeom prst="rect">
            <a:avLst/>
          </a:prstGeom>
        </p:spPr>
        <p:txBody>
          <a:bodyPr vert="horz" wrap="square" lIns="107524" tIns="0" rIns="107524"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201931" y="1058820"/>
            <a:ext cx="8740140" cy="1278747"/>
          </a:xfrm>
          <a:prstGeom prst="rect">
            <a:avLst/>
          </a:prstGeom>
        </p:spPr>
        <p:txBody>
          <a:bodyPr vert="horz" wrap="square" lIns="107524" tIns="0" rIns="107524"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3"/>
          </p:nvPr>
        </p:nvSpPr>
        <p:spPr>
          <a:xfrm>
            <a:off x="201929" y="4925200"/>
            <a:ext cx="2894705" cy="273168"/>
          </a:xfrm>
          <a:prstGeom prst="rect">
            <a:avLst/>
          </a:prstGeom>
        </p:spPr>
        <p:txBody>
          <a:bodyPr vert="horz" lIns="0" tIns="33602" rIns="67202" bIns="33602" rtlCol="0" anchor="ctr"/>
          <a:lstStyle>
            <a:lvl1pPr algn="l">
              <a:defRPr sz="900">
                <a:gradFill>
                  <a:gsLst>
                    <a:gs pos="0">
                      <a:schemeClr val="bg2">
                        <a:lumMod val="75000"/>
                      </a:schemeClr>
                    </a:gs>
                    <a:gs pos="100000">
                      <a:schemeClr val="bg2">
                        <a:lumMod val="75000"/>
                      </a:schemeClr>
                    </a:gs>
                  </a:gsLst>
                  <a:lin ang="5400000" scaled="0"/>
                </a:gradFill>
              </a:defRPr>
            </a:lvl1pPr>
          </a:lstStyle>
          <a:p>
            <a:pPr defTabSz="685510"/>
            <a:r>
              <a:rPr lang="en-US" dirty="0">
                <a:gradFill>
                  <a:gsLst>
                    <a:gs pos="0">
                      <a:srgbClr val="DDDDDD">
                        <a:lumMod val="75000"/>
                      </a:srgbClr>
                    </a:gs>
                    <a:gs pos="100000">
                      <a:srgbClr val="DDDDDD">
                        <a:lumMod val="75000"/>
                      </a:srgbClr>
                    </a:gs>
                  </a:gsLst>
                  <a:lin ang="5400000" scaled="0"/>
                </a:gradFill>
              </a:rPr>
              <a:t>Microsoft Confidential © 2013 Microsoft Corporation. All rights reserved. </a:t>
            </a:r>
          </a:p>
        </p:txBody>
      </p:sp>
      <p:sp>
        <p:nvSpPr>
          <p:cNvPr id="5" name="Slide Number Placeholder 4"/>
          <p:cNvSpPr>
            <a:spLocks noGrp="1"/>
          </p:cNvSpPr>
          <p:nvPr>
            <p:ph type="sldNum" sz="quarter" idx="4"/>
          </p:nvPr>
        </p:nvSpPr>
        <p:spPr>
          <a:xfrm>
            <a:off x="6808394" y="4923514"/>
            <a:ext cx="2133678" cy="273168"/>
          </a:xfrm>
          <a:prstGeom prst="rect">
            <a:avLst/>
          </a:prstGeom>
        </p:spPr>
        <p:txBody>
          <a:bodyPr vert="horz" lIns="67202" tIns="33602" rIns="0" bIns="33602" rtlCol="0" anchor="ctr"/>
          <a:lstStyle>
            <a:lvl1pPr algn="r">
              <a:defRPr sz="900">
                <a:gradFill>
                  <a:gsLst>
                    <a:gs pos="0">
                      <a:schemeClr val="bg2">
                        <a:lumMod val="75000"/>
                      </a:schemeClr>
                    </a:gs>
                    <a:gs pos="100000">
                      <a:schemeClr val="bg2">
                        <a:lumMod val="75000"/>
                      </a:schemeClr>
                    </a:gs>
                  </a:gsLst>
                  <a:lin ang="5400000" scaled="0"/>
                </a:gradFill>
              </a:defRPr>
            </a:lvl1pPr>
          </a:lstStyle>
          <a:p>
            <a:pPr defTabSz="685510"/>
            <a:fld id="{25B1B22E-D3C8-4129-8E85-2E5037E3E69B}" type="slidenum">
              <a:rPr lang="en-US" smtClean="0">
                <a:gradFill>
                  <a:gsLst>
                    <a:gs pos="0">
                      <a:srgbClr val="DDDDDD">
                        <a:lumMod val="75000"/>
                      </a:srgbClr>
                    </a:gs>
                    <a:gs pos="100000">
                      <a:srgbClr val="DDDDDD">
                        <a:lumMod val="75000"/>
                      </a:srgbClr>
                    </a:gs>
                  </a:gsLst>
                  <a:lin ang="5400000" scaled="0"/>
                </a:gradFill>
              </a:rPr>
              <a:pPr defTabSz="685510"/>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57296668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5" r:id="rId25"/>
    <p:sldLayoutId id="2147483826" r:id="rId26"/>
  </p:sldLayoutIdLst>
  <p:transition>
    <p:fade/>
  </p:transition>
  <p:hf hdr="0" dt="0"/>
  <p:txStyles>
    <p:titleStyle>
      <a:lvl1pPr algn="l" defTabSz="685510" rtl="0" eaLnBrk="1" latinLnBrk="0" hangingPunct="1">
        <a:lnSpc>
          <a:spcPct val="90000"/>
        </a:lnSpc>
        <a:spcBef>
          <a:spcPct val="0"/>
        </a:spcBef>
        <a:buNone/>
        <a:defRPr lang="en-US" sz="4000" b="0" kern="1200" cap="none" spc="-75"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685510" rtl="0" eaLnBrk="1" fontAlgn="auto" latinLnBrk="0" hangingPunct="1">
        <a:lnSpc>
          <a:spcPct val="90000"/>
        </a:lnSpc>
        <a:spcBef>
          <a:spcPts val="882"/>
        </a:spcBef>
        <a:spcAft>
          <a:spcPts val="0"/>
        </a:spcAft>
        <a:buClrTx/>
        <a:buSzPct val="90000"/>
        <a:buFont typeface="Arial" pitchFamily="34" charset="0"/>
        <a:buNone/>
        <a:tabLst/>
        <a:defRPr sz="2900" b="0" kern="1200" spc="0" baseline="0">
          <a:gradFill>
            <a:gsLst>
              <a:gs pos="1250">
                <a:schemeClr val="tx1"/>
              </a:gs>
              <a:gs pos="100000">
                <a:schemeClr val="tx1"/>
              </a:gs>
            </a:gsLst>
            <a:lin ang="5400000" scaled="0"/>
          </a:gradFill>
          <a:latin typeface="+mj-lt"/>
          <a:ea typeface="+mn-ea"/>
          <a:cs typeface="+mn-cs"/>
        </a:defRPr>
      </a:lvl1pPr>
      <a:lvl2pPr marL="3502" marR="0" indent="0" algn="l" defTabSz="685510" rtl="0" eaLnBrk="1" fontAlgn="auto" latinLnBrk="0" hangingPunct="1">
        <a:lnSpc>
          <a:spcPct val="90000"/>
        </a:lnSpc>
        <a:spcBef>
          <a:spcPct val="20000"/>
        </a:spcBef>
        <a:spcAft>
          <a:spcPts val="0"/>
        </a:spcAft>
        <a:buClrTx/>
        <a:buSzPct val="90000"/>
        <a:buFont typeface="Arial" pitchFamily="34" charset="0"/>
        <a:buNone/>
        <a:tabLst/>
        <a:defRPr sz="1500" kern="1200" spc="0" baseline="0">
          <a:gradFill>
            <a:gsLst>
              <a:gs pos="1250">
                <a:schemeClr val="tx1"/>
              </a:gs>
              <a:gs pos="100000">
                <a:schemeClr val="tx1"/>
              </a:gs>
            </a:gsLst>
            <a:lin ang="5400000" scaled="0"/>
          </a:gradFill>
          <a:latin typeface="+mn-lt"/>
          <a:ea typeface="+mn-ea"/>
          <a:cs typeface="+mn-cs"/>
        </a:defRPr>
      </a:lvl2pPr>
      <a:lvl3pPr marL="0" marR="0" indent="0" algn="l" defTabSz="685510" rtl="0" eaLnBrk="1" fontAlgn="auto" latinLnBrk="0" hangingPunct="1">
        <a:lnSpc>
          <a:spcPct val="90000"/>
        </a:lnSpc>
        <a:spcBef>
          <a:spcPct val="20000"/>
        </a:spcBef>
        <a:spcAft>
          <a:spcPts val="0"/>
        </a:spcAft>
        <a:buClrTx/>
        <a:buSzPct val="90000"/>
        <a:buFont typeface="Arial" pitchFamily="34" charset="0"/>
        <a:buNone/>
        <a:tabLst/>
        <a:defRPr sz="1300" kern="1200" spc="0" baseline="0">
          <a:gradFill>
            <a:gsLst>
              <a:gs pos="1250">
                <a:schemeClr val="tx1"/>
              </a:gs>
              <a:gs pos="100000">
                <a:schemeClr val="tx1"/>
              </a:gs>
            </a:gsLst>
            <a:lin ang="5400000" scaled="0"/>
          </a:gradFill>
          <a:latin typeface="+mn-lt"/>
          <a:ea typeface="+mn-ea"/>
          <a:cs typeface="+mn-cs"/>
        </a:defRPr>
      </a:lvl3pPr>
      <a:lvl4pPr marL="756032" marR="0" indent="-756032" algn="l" defTabSz="685510" rtl="0" eaLnBrk="1" fontAlgn="auto" latinLnBrk="0" hangingPunct="1">
        <a:lnSpc>
          <a:spcPct val="90000"/>
        </a:lnSpc>
        <a:spcBef>
          <a:spcPct val="20000"/>
        </a:spcBef>
        <a:spcAft>
          <a:spcPts val="0"/>
        </a:spcAft>
        <a:buClrTx/>
        <a:buSzPct val="90000"/>
        <a:buFont typeface="Arial" pitchFamily="34" charset="0"/>
        <a:buNone/>
        <a:tabLst/>
        <a:defRPr sz="1200" kern="1200" spc="0" baseline="0">
          <a:gradFill>
            <a:gsLst>
              <a:gs pos="1250">
                <a:schemeClr val="tx1"/>
              </a:gs>
              <a:gs pos="100000">
                <a:schemeClr val="tx1"/>
              </a:gs>
            </a:gsLst>
            <a:lin ang="5400000" scaled="0"/>
          </a:gradFill>
          <a:latin typeface="+mn-lt"/>
          <a:ea typeface="+mn-ea"/>
          <a:cs typeface="+mn-cs"/>
        </a:defRPr>
      </a:lvl4pPr>
      <a:lvl5pPr marL="756032" marR="0" indent="-756032" algn="l" defTabSz="685510" rtl="0" eaLnBrk="1" fontAlgn="auto" latinLnBrk="0" hangingPunct="1">
        <a:lnSpc>
          <a:spcPct val="90000"/>
        </a:lnSpc>
        <a:spcBef>
          <a:spcPct val="20000"/>
        </a:spcBef>
        <a:spcAft>
          <a:spcPts val="0"/>
        </a:spcAft>
        <a:buClrTx/>
        <a:buSzPct val="90000"/>
        <a:buFont typeface="Arial" pitchFamily="34" charset="0"/>
        <a:buNone/>
        <a:tabLst/>
        <a:defRPr sz="1200" kern="1200" spc="0" baseline="0">
          <a:gradFill>
            <a:gsLst>
              <a:gs pos="1250">
                <a:schemeClr val="tx1"/>
              </a:gs>
              <a:gs pos="100000">
                <a:schemeClr val="tx1"/>
              </a:gs>
            </a:gsLst>
            <a:lin ang="5400000" scaled="0"/>
          </a:gradFill>
          <a:latin typeface="+mn-lt"/>
          <a:ea typeface="+mn-ea"/>
          <a:cs typeface="+mn-cs"/>
        </a:defRPr>
      </a:lvl5pPr>
      <a:lvl6pPr marL="1885150" indent="-171377" algn="l" defTabSz="68551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904" indent="-171377" algn="l" defTabSz="68551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660" indent="-171377" algn="l" defTabSz="68551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415" indent="-171377" algn="l" defTabSz="68551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10" rtl="0" eaLnBrk="1" latinLnBrk="0" hangingPunct="1">
        <a:defRPr sz="1300" kern="1200">
          <a:solidFill>
            <a:schemeClr val="tx1"/>
          </a:solidFill>
          <a:latin typeface="+mn-lt"/>
          <a:ea typeface="+mn-ea"/>
          <a:cs typeface="+mn-cs"/>
        </a:defRPr>
      </a:lvl1pPr>
      <a:lvl2pPr marL="342754" algn="l" defTabSz="685510" rtl="0" eaLnBrk="1" latinLnBrk="0" hangingPunct="1">
        <a:defRPr sz="1300" kern="1200">
          <a:solidFill>
            <a:schemeClr val="tx1"/>
          </a:solidFill>
          <a:latin typeface="+mn-lt"/>
          <a:ea typeface="+mn-ea"/>
          <a:cs typeface="+mn-cs"/>
        </a:defRPr>
      </a:lvl2pPr>
      <a:lvl3pPr marL="685510" algn="l" defTabSz="685510" rtl="0" eaLnBrk="1" latinLnBrk="0" hangingPunct="1">
        <a:defRPr sz="1300" kern="1200">
          <a:solidFill>
            <a:schemeClr val="tx1"/>
          </a:solidFill>
          <a:latin typeface="+mn-lt"/>
          <a:ea typeface="+mn-ea"/>
          <a:cs typeface="+mn-cs"/>
        </a:defRPr>
      </a:lvl3pPr>
      <a:lvl4pPr marL="1028265" algn="l" defTabSz="685510" rtl="0" eaLnBrk="1" latinLnBrk="0" hangingPunct="1">
        <a:defRPr sz="1300" kern="1200">
          <a:solidFill>
            <a:schemeClr val="tx1"/>
          </a:solidFill>
          <a:latin typeface="+mn-lt"/>
          <a:ea typeface="+mn-ea"/>
          <a:cs typeface="+mn-cs"/>
        </a:defRPr>
      </a:lvl4pPr>
      <a:lvl5pPr marL="1371019" algn="l" defTabSz="685510" rtl="0" eaLnBrk="1" latinLnBrk="0" hangingPunct="1">
        <a:defRPr sz="1300" kern="1200">
          <a:solidFill>
            <a:schemeClr val="tx1"/>
          </a:solidFill>
          <a:latin typeface="+mn-lt"/>
          <a:ea typeface="+mn-ea"/>
          <a:cs typeface="+mn-cs"/>
        </a:defRPr>
      </a:lvl5pPr>
      <a:lvl6pPr marL="1713773" algn="l" defTabSz="685510" rtl="0" eaLnBrk="1" latinLnBrk="0" hangingPunct="1">
        <a:defRPr sz="1300" kern="1200">
          <a:solidFill>
            <a:schemeClr val="tx1"/>
          </a:solidFill>
          <a:latin typeface="+mn-lt"/>
          <a:ea typeface="+mn-ea"/>
          <a:cs typeface="+mn-cs"/>
        </a:defRPr>
      </a:lvl6pPr>
      <a:lvl7pPr marL="2056526" algn="l" defTabSz="685510" rtl="0" eaLnBrk="1" latinLnBrk="0" hangingPunct="1">
        <a:defRPr sz="1300" kern="1200">
          <a:solidFill>
            <a:schemeClr val="tx1"/>
          </a:solidFill>
          <a:latin typeface="+mn-lt"/>
          <a:ea typeface="+mn-ea"/>
          <a:cs typeface="+mn-cs"/>
        </a:defRPr>
      </a:lvl7pPr>
      <a:lvl8pPr marL="2399282" algn="l" defTabSz="685510" rtl="0" eaLnBrk="1" latinLnBrk="0" hangingPunct="1">
        <a:defRPr sz="1300" kern="1200">
          <a:solidFill>
            <a:schemeClr val="tx1"/>
          </a:solidFill>
          <a:latin typeface="+mn-lt"/>
          <a:ea typeface="+mn-ea"/>
          <a:cs typeface="+mn-cs"/>
        </a:defRPr>
      </a:lvl8pPr>
      <a:lvl9pPr marL="2742038" algn="l" defTabSz="685510"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171457"/>
            <a:ext cx="8363938" cy="457049"/>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9437" y="1085852"/>
            <a:ext cx="8363937" cy="150041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8415148" y="4935946"/>
            <a:ext cx="615714" cy="138500"/>
          </a:xfrm>
          <a:prstGeom prst="rect">
            <a:avLst/>
          </a:prstGeom>
        </p:spPr>
        <p:txBody>
          <a:bodyPr vert="horz" wrap="square" lIns="0" tIns="0" rIns="0" bIns="0" rtlCol="0" anchor="b" anchorCtr="0">
            <a:spAutoFit/>
          </a:bodyPr>
          <a:lstStyle>
            <a:lvl1pPr algn="r">
              <a:defRPr lang="en-US" sz="900" kern="1200" smtClean="0">
                <a:gradFill>
                  <a:gsLst>
                    <a:gs pos="73333">
                      <a:srgbClr val="808080"/>
                    </a:gs>
                    <a:gs pos="38000">
                      <a:srgbClr val="808080"/>
                    </a:gs>
                  </a:gsLst>
                  <a:lin ang="5400000" scaled="0"/>
                </a:gradFill>
                <a:latin typeface="+mn-lt"/>
                <a:ea typeface="+mn-ea"/>
                <a:cs typeface="+mn-cs"/>
              </a:defRPr>
            </a:lvl1pPr>
          </a:lstStyle>
          <a:p>
            <a:pPr defTabSz="685331"/>
            <a:fld id="{71F47D9D-8D60-4698-A495-89D102E182A2}" type="slidenum">
              <a:rPr/>
              <a:pPr defTabSz="685331"/>
              <a:t>‹#›</a:t>
            </a:fld>
            <a:endParaRPr dirty="0"/>
          </a:p>
        </p:txBody>
      </p:sp>
      <p:sp>
        <p:nvSpPr>
          <p:cNvPr id="5" name="Footer Placeholder 4"/>
          <p:cNvSpPr>
            <a:spLocks noGrp="1"/>
          </p:cNvSpPr>
          <p:nvPr>
            <p:ph type="ftr" sz="quarter" idx="3"/>
          </p:nvPr>
        </p:nvSpPr>
        <p:spPr>
          <a:xfrm>
            <a:off x="113139" y="4935946"/>
            <a:ext cx="2896354" cy="138500"/>
          </a:xfrm>
          <a:prstGeom prst="rect">
            <a:avLst/>
          </a:prstGeom>
        </p:spPr>
        <p:txBody>
          <a:bodyPr vert="horz" lIns="0" tIns="0" rIns="0" bIns="0" rtlCol="0" anchor="b" anchorCtr="0">
            <a:spAutoFit/>
          </a:bodyPr>
          <a:lstStyle>
            <a:lvl1pPr algn="l">
              <a:defRPr sz="900">
                <a:gradFill>
                  <a:gsLst>
                    <a:gs pos="73333">
                      <a:srgbClr val="808080"/>
                    </a:gs>
                    <a:gs pos="38000">
                      <a:srgbClr val="808080"/>
                    </a:gs>
                  </a:gsLst>
                  <a:lin ang="5400000" scaled="0"/>
                </a:gradFill>
              </a:defRPr>
            </a:lvl1pPr>
          </a:lstStyle>
          <a:p>
            <a:pPr defTabSz="685331"/>
            <a:r>
              <a:rPr lang="en-US" dirty="0"/>
              <a:t>Microsoft Confidential</a:t>
            </a:r>
          </a:p>
        </p:txBody>
      </p:sp>
    </p:spTree>
    <p:extLst>
      <p:ext uri="{BB962C8B-B14F-4D97-AF65-F5344CB8AC3E}">
        <p14:creationId xmlns:p14="http://schemas.microsoft.com/office/powerpoint/2010/main" val="260350552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ransition>
    <p:fade/>
  </p:transition>
  <p:hf hdr="0" dt="0"/>
  <p:txStyles>
    <p:titleStyle>
      <a:lvl1pPr algn="l" defTabSz="68530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047" indent="-345047" algn="l" defTabSz="685304" rtl="0" eaLnBrk="1" latinLnBrk="0" hangingPunct="1">
        <a:lnSpc>
          <a:spcPct val="90000"/>
        </a:lnSpc>
        <a:spcBef>
          <a:spcPct val="20000"/>
        </a:spcBef>
        <a:buClr>
          <a:schemeClr val="accent1"/>
        </a:buClr>
        <a:buSzPct val="90000"/>
        <a:buFont typeface="Wingdings" pitchFamily="2" charset="2"/>
        <a:buChar char="§"/>
        <a:defRPr sz="2400" kern="1200" spc="-53" baseline="0">
          <a:gradFill>
            <a:gsLst>
              <a:gs pos="0">
                <a:schemeClr val="tx1"/>
              </a:gs>
              <a:gs pos="86000">
                <a:schemeClr val="tx1"/>
              </a:gs>
            </a:gsLst>
            <a:lin ang="5400000" scaled="0"/>
          </a:gradFill>
          <a:latin typeface="+mn-lt"/>
          <a:ea typeface="+mn-ea"/>
          <a:cs typeface="+mn-cs"/>
        </a:defRPr>
      </a:lvl1pPr>
      <a:lvl2pPr marL="641309" indent="-296265" algn="l" defTabSz="685304" rtl="0" eaLnBrk="1" latinLnBrk="0" hangingPunct="1">
        <a:lnSpc>
          <a:spcPct val="90000"/>
        </a:lnSpc>
        <a:spcBef>
          <a:spcPct val="20000"/>
        </a:spcBef>
        <a:buClr>
          <a:schemeClr val="accent1"/>
        </a:buClr>
        <a:buSzPct val="90000"/>
        <a:buFont typeface="Wingdings" pitchFamily="2" charset="2"/>
        <a:buChar char="§"/>
        <a:defRPr sz="2100" kern="1200" spc="-53" baseline="0">
          <a:gradFill>
            <a:gsLst>
              <a:gs pos="0">
                <a:schemeClr val="tx1"/>
              </a:gs>
              <a:gs pos="86000">
                <a:schemeClr val="tx1"/>
              </a:gs>
            </a:gsLst>
            <a:lin ang="5400000" scaled="0"/>
          </a:gradFill>
          <a:latin typeface="+mn-lt"/>
          <a:ea typeface="+mn-ea"/>
          <a:cs typeface="+mn-cs"/>
        </a:defRPr>
      </a:lvl2pPr>
      <a:lvl3pPr marL="943522" indent="-302214" algn="l" defTabSz="685304" rtl="0" eaLnBrk="1" latinLnBrk="0" hangingPunct="1">
        <a:lnSpc>
          <a:spcPct val="90000"/>
        </a:lnSpc>
        <a:spcBef>
          <a:spcPct val="20000"/>
        </a:spcBef>
        <a:buClr>
          <a:schemeClr val="accent1"/>
        </a:buClr>
        <a:buSzPct val="90000"/>
        <a:buFont typeface="Wingdings" pitchFamily="2" charset="2"/>
        <a:buChar char="§"/>
        <a:defRPr sz="1800" kern="1200" spc="-53" baseline="0">
          <a:gradFill>
            <a:gsLst>
              <a:gs pos="0">
                <a:schemeClr val="tx1"/>
              </a:gs>
              <a:gs pos="86000">
                <a:schemeClr val="tx1"/>
              </a:gs>
            </a:gsLst>
            <a:lin ang="5400000" scaled="0"/>
          </a:gradFill>
          <a:latin typeface="+mn-lt"/>
          <a:ea typeface="+mn-ea"/>
          <a:cs typeface="+mn-cs"/>
        </a:defRPr>
      </a:lvl3pPr>
      <a:lvl4pPr marL="1202896" indent="-259381" algn="l" defTabSz="685304"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4pPr>
      <a:lvl5pPr marL="1455140" indent="-252238" algn="l" defTabSz="685304"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5pPr>
      <a:lvl6pPr marL="1884586"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238"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890"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542"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304" rtl="0" eaLnBrk="1" latinLnBrk="0" hangingPunct="1">
        <a:defRPr sz="1400" kern="1200">
          <a:solidFill>
            <a:schemeClr val="tx1"/>
          </a:solidFill>
          <a:latin typeface="+mn-lt"/>
          <a:ea typeface="+mn-ea"/>
          <a:cs typeface="+mn-cs"/>
        </a:defRPr>
      </a:lvl1pPr>
      <a:lvl2pPr marL="342652" algn="l" defTabSz="685304" rtl="0" eaLnBrk="1" latinLnBrk="0" hangingPunct="1">
        <a:defRPr sz="1400" kern="1200">
          <a:solidFill>
            <a:schemeClr val="tx1"/>
          </a:solidFill>
          <a:latin typeface="+mn-lt"/>
          <a:ea typeface="+mn-ea"/>
          <a:cs typeface="+mn-cs"/>
        </a:defRPr>
      </a:lvl2pPr>
      <a:lvl3pPr marL="685304" algn="l" defTabSz="685304" rtl="0" eaLnBrk="1" latinLnBrk="0" hangingPunct="1">
        <a:defRPr sz="1400" kern="1200">
          <a:solidFill>
            <a:schemeClr val="tx1"/>
          </a:solidFill>
          <a:latin typeface="+mn-lt"/>
          <a:ea typeface="+mn-ea"/>
          <a:cs typeface="+mn-cs"/>
        </a:defRPr>
      </a:lvl3pPr>
      <a:lvl4pPr marL="1027956" algn="l" defTabSz="685304" rtl="0" eaLnBrk="1" latinLnBrk="0" hangingPunct="1">
        <a:defRPr sz="1400" kern="1200">
          <a:solidFill>
            <a:schemeClr val="tx1"/>
          </a:solidFill>
          <a:latin typeface="+mn-lt"/>
          <a:ea typeface="+mn-ea"/>
          <a:cs typeface="+mn-cs"/>
        </a:defRPr>
      </a:lvl4pPr>
      <a:lvl5pPr marL="1370608" algn="l" defTabSz="685304" rtl="0" eaLnBrk="1" latinLnBrk="0" hangingPunct="1">
        <a:defRPr sz="1400" kern="1200">
          <a:solidFill>
            <a:schemeClr val="tx1"/>
          </a:solidFill>
          <a:latin typeface="+mn-lt"/>
          <a:ea typeface="+mn-ea"/>
          <a:cs typeface="+mn-cs"/>
        </a:defRPr>
      </a:lvl5pPr>
      <a:lvl6pPr marL="1713260" algn="l" defTabSz="685304" rtl="0" eaLnBrk="1" latinLnBrk="0" hangingPunct="1">
        <a:defRPr sz="1400" kern="1200">
          <a:solidFill>
            <a:schemeClr val="tx1"/>
          </a:solidFill>
          <a:latin typeface="+mn-lt"/>
          <a:ea typeface="+mn-ea"/>
          <a:cs typeface="+mn-cs"/>
        </a:defRPr>
      </a:lvl6pPr>
      <a:lvl7pPr marL="2055912" algn="l" defTabSz="685304" rtl="0" eaLnBrk="1" latinLnBrk="0" hangingPunct="1">
        <a:defRPr sz="1400" kern="1200">
          <a:solidFill>
            <a:schemeClr val="tx1"/>
          </a:solidFill>
          <a:latin typeface="+mn-lt"/>
          <a:ea typeface="+mn-ea"/>
          <a:cs typeface="+mn-cs"/>
        </a:defRPr>
      </a:lvl7pPr>
      <a:lvl8pPr marL="2398563" algn="l" defTabSz="685304" rtl="0" eaLnBrk="1" latinLnBrk="0" hangingPunct="1">
        <a:defRPr sz="1400" kern="1200">
          <a:solidFill>
            <a:schemeClr val="tx1"/>
          </a:solidFill>
          <a:latin typeface="+mn-lt"/>
          <a:ea typeface="+mn-ea"/>
          <a:cs typeface="+mn-cs"/>
        </a:defRPr>
      </a:lvl8pPr>
      <a:lvl9pPr marL="2741216" algn="l" defTabSz="685304"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9" y="171455"/>
            <a:ext cx="8363939" cy="457049"/>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389438" y="1085850"/>
            <a:ext cx="8363937" cy="3714750"/>
          </a:xfrm>
          <a:prstGeom prst="rect">
            <a:avLst/>
          </a:prstGeom>
        </p:spPr>
        <p:txBody>
          <a:bodyPr vert="horz" wrap="square"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8415149" y="4938703"/>
            <a:ext cx="615714" cy="135743"/>
          </a:xfrm>
          <a:prstGeom prst="rect">
            <a:avLst/>
          </a:prstGeom>
        </p:spPr>
        <p:txBody>
          <a:bodyPr vert="horz" wrap="square" lIns="0" tIns="0" rIns="0" bIns="0" rtlCol="0" anchor="b" anchorCtr="0">
            <a:spAutoFit/>
          </a:bodyPr>
          <a:lstStyle>
            <a:lvl1pPr algn="r">
              <a:defRPr lang="en-US" sz="882" kern="1200" smtClean="0">
                <a:gradFill>
                  <a:gsLst>
                    <a:gs pos="73333">
                      <a:srgbClr val="808080"/>
                    </a:gs>
                    <a:gs pos="38000">
                      <a:srgbClr val="808080"/>
                    </a:gs>
                  </a:gsLst>
                  <a:lin ang="5400000" scaled="0"/>
                </a:gradFill>
                <a:latin typeface="+mn-lt"/>
                <a:ea typeface="+mn-ea"/>
                <a:cs typeface="+mn-cs"/>
              </a:defRPr>
            </a:lvl1pPr>
          </a:lstStyle>
          <a:p>
            <a:pPr defTabSz="913965"/>
            <a:fld id="{71F47D9D-8D60-4698-A495-89D102E182A2}" type="slidenum">
              <a:rPr lang="en-US" smtClean="0"/>
              <a:pPr defTabSz="913965"/>
              <a:t>‹#›</a:t>
            </a:fld>
            <a:endParaRPr lang="en-US" dirty="0"/>
          </a:p>
        </p:txBody>
      </p:sp>
      <p:sp>
        <p:nvSpPr>
          <p:cNvPr id="5" name="Footer Placeholder 4"/>
          <p:cNvSpPr>
            <a:spLocks noGrp="1"/>
          </p:cNvSpPr>
          <p:nvPr>
            <p:ph type="ftr" sz="quarter" idx="3"/>
          </p:nvPr>
        </p:nvSpPr>
        <p:spPr>
          <a:xfrm>
            <a:off x="113145" y="4938703"/>
            <a:ext cx="2896355" cy="135743"/>
          </a:xfrm>
          <a:prstGeom prst="rect">
            <a:avLst/>
          </a:prstGeom>
        </p:spPr>
        <p:txBody>
          <a:bodyPr vert="horz" lIns="0" tIns="0" rIns="0" bIns="0" rtlCol="0" anchor="b" anchorCtr="0">
            <a:spAutoFit/>
          </a:bodyPr>
          <a:lstStyle>
            <a:lvl1pPr algn="l">
              <a:defRPr sz="882">
                <a:gradFill>
                  <a:gsLst>
                    <a:gs pos="73333">
                      <a:srgbClr val="808080"/>
                    </a:gs>
                    <a:gs pos="38000">
                      <a:srgbClr val="808080"/>
                    </a:gs>
                  </a:gsLst>
                  <a:lin ang="5400000" scaled="0"/>
                </a:gradFill>
              </a:defRPr>
            </a:lvl1pPr>
          </a:lstStyle>
          <a:p>
            <a:pPr defTabSz="913965"/>
            <a:r>
              <a:rPr lang="en-US" dirty="0"/>
              <a:t>Microsoft Confidential</a:t>
            </a:r>
          </a:p>
        </p:txBody>
      </p:sp>
    </p:spTree>
    <p:extLst>
      <p:ext uri="{BB962C8B-B14F-4D97-AF65-F5344CB8AC3E}">
        <p14:creationId xmlns:p14="http://schemas.microsoft.com/office/powerpoint/2010/main" val="80994861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 id="2147483877" r:id="rId31"/>
    <p:sldLayoutId id="2147483878" r:id="rId32"/>
    <p:sldLayoutId id="2147483879" r:id="rId33"/>
    <p:sldLayoutId id="2147483880" r:id="rId34"/>
  </p:sldLayoutIdLst>
  <p:transition>
    <p:fade/>
  </p:transition>
  <p:hf sldNum="0" hdr="0" dt="0"/>
  <p:txStyles>
    <p:titleStyle>
      <a:lvl1pPr algn="l" defTabSz="685622" rtl="0" eaLnBrk="1" latinLnBrk="0" hangingPunct="1">
        <a:lnSpc>
          <a:spcPct val="90000"/>
        </a:lnSpc>
        <a:spcBef>
          <a:spcPct val="0"/>
        </a:spcBef>
        <a:buNone/>
        <a:defRPr lang="en-US" sz="3308"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203" indent="-345203" algn="l" defTabSz="685622" rtl="0" eaLnBrk="1" latinLnBrk="0" hangingPunct="1">
        <a:lnSpc>
          <a:spcPct val="90000"/>
        </a:lnSpc>
        <a:spcBef>
          <a:spcPct val="20000"/>
        </a:spcBef>
        <a:buClr>
          <a:schemeClr val="accent1"/>
        </a:buClr>
        <a:buSzPct val="90000"/>
        <a:buFont typeface="Wingdings" pitchFamily="2" charset="2"/>
        <a:buChar char="§"/>
        <a:defRPr sz="2426" kern="1200" spc="-53" baseline="0">
          <a:gradFill>
            <a:gsLst>
              <a:gs pos="0">
                <a:schemeClr val="tx1"/>
              </a:gs>
              <a:gs pos="86000">
                <a:schemeClr val="tx1"/>
              </a:gs>
            </a:gsLst>
            <a:lin ang="5400000" scaled="0"/>
          </a:gradFill>
          <a:latin typeface="+mn-lt"/>
          <a:ea typeface="+mn-ea"/>
          <a:cs typeface="+mn-cs"/>
        </a:defRPr>
      </a:lvl1pPr>
      <a:lvl2pPr marL="641606" indent="-296401" algn="l" defTabSz="685622" rtl="0" eaLnBrk="1" latinLnBrk="0" hangingPunct="1">
        <a:lnSpc>
          <a:spcPct val="90000"/>
        </a:lnSpc>
        <a:spcBef>
          <a:spcPct val="20000"/>
        </a:spcBef>
        <a:buClr>
          <a:schemeClr val="accent1"/>
        </a:buClr>
        <a:buSzPct val="90000"/>
        <a:buFont typeface="Wingdings" pitchFamily="2" charset="2"/>
        <a:buChar char="§"/>
        <a:defRPr sz="2132" kern="1200" spc="-53" baseline="0">
          <a:gradFill>
            <a:gsLst>
              <a:gs pos="0">
                <a:schemeClr val="tx1"/>
              </a:gs>
              <a:gs pos="86000">
                <a:schemeClr val="tx1"/>
              </a:gs>
            </a:gsLst>
            <a:lin ang="5400000" scaled="0"/>
          </a:gradFill>
          <a:latin typeface="+mn-lt"/>
          <a:ea typeface="+mn-ea"/>
          <a:cs typeface="+mn-cs"/>
        </a:defRPr>
      </a:lvl2pPr>
      <a:lvl3pPr marL="943959" indent="-302353" algn="l" defTabSz="685622" rtl="0" eaLnBrk="1" latinLnBrk="0" hangingPunct="1">
        <a:lnSpc>
          <a:spcPct val="90000"/>
        </a:lnSpc>
        <a:spcBef>
          <a:spcPct val="20000"/>
        </a:spcBef>
        <a:buClr>
          <a:schemeClr val="accent1"/>
        </a:buClr>
        <a:buSzPct val="90000"/>
        <a:buFont typeface="Wingdings" pitchFamily="2" charset="2"/>
        <a:buChar char="§"/>
        <a:defRPr sz="1765" kern="1200" spc="-53" baseline="0">
          <a:gradFill>
            <a:gsLst>
              <a:gs pos="0">
                <a:schemeClr val="tx1"/>
              </a:gs>
              <a:gs pos="86000">
                <a:schemeClr val="tx1"/>
              </a:gs>
            </a:gsLst>
            <a:lin ang="5400000" scaled="0"/>
          </a:gradFill>
          <a:latin typeface="+mn-lt"/>
          <a:ea typeface="+mn-ea"/>
          <a:cs typeface="+mn-cs"/>
        </a:defRPr>
      </a:lvl3pPr>
      <a:lvl4pPr marL="1203459" indent="-259502" algn="l" defTabSz="685622" rtl="0" eaLnBrk="1" latinLnBrk="0" hangingPunct="1">
        <a:lnSpc>
          <a:spcPct val="90000"/>
        </a:lnSpc>
        <a:spcBef>
          <a:spcPct val="20000"/>
        </a:spcBef>
        <a:buClr>
          <a:schemeClr val="accent1"/>
        </a:buClr>
        <a:buSzPct val="90000"/>
        <a:buFont typeface="Wingdings" pitchFamily="2" charset="2"/>
        <a:buChar char="§"/>
        <a:defRPr sz="1471" kern="1200" spc="-53" baseline="0">
          <a:gradFill>
            <a:gsLst>
              <a:gs pos="0">
                <a:schemeClr val="tx1"/>
              </a:gs>
              <a:gs pos="86000">
                <a:schemeClr val="tx1"/>
              </a:gs>
            </a:gsLst>
            <a:lin ang="5400000" scaled="0"/>
          </a:gradFill>
          <a:latin typeface="+mn-lt"/>
          <a:ea typeface="+mn-ea"/>
          <a:cs typeface="+mn-cs"/>
        </a:defRPr>
      </a:lvl4pPr>
      <a:lvl5pPr marL="1455818" indent="-252359" algn="l" defTabSz="685622" rtl="0" eaLnBrk="1" latinLnBrk="0" hangingPunct="1">
        <a:lnSpc>
          <a:spcPct val="90000"/>
        </a:lnSpc>
        <a:spcBef>
          <a:spcPct val="20000"/>
        </a:spcBef>
        <a:buClr>
          <a:schemeClr val="accent1"/>
        </a:buClr>
        <a:buSzPct val="90000"/>
        <a:buFont typeface="Wingdings" pitchFamily="2" charset="2"/>
        <a:buChar char="§"/>
        <a:defRPr sz="1471" kern="1200" spc="-53" baseline="0">
          <a:gradFill>
            <a:gsLst>
              <a:gs pos="0">
                <a:schemeClr val="tx1"/>
              </a:gs>
              <a:gs pos="86000">
                <a:schemeClr val="tx1"/>
              </a:gs>
            </a:gsLst>
            <a:lin ang="5400000" scaled="0"/>
          </a:gradFill>
          <a:latin typeface="+mn-lt"/>
          <a:ea typeface="+mn-ea"/>
          <a:cs typeface="+mn-cs"/>
        </a:defRPr>
      </a:lvl5pPr>
      <a:lvl6pPr marL="1885462" indent="-171407" algn="l" defTabSz="685622"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273" indent="-171407" algn="l" defTabSz="685622"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086" indent="-171407" algn="l" defTabSz="685622"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3899" indent="-171407" algn="l" defTabSz="685622"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622" rtl="0" eaLnBrk="1" latinLnBrk="0" hangingPunct="1">
        <a:defRPr sz="1397" kern="1200">
          <a:solidFill>
            <a:schemeClr val="tx1"/>
          </a:solidFill>
          <a:latin typeface="+mn-lt"/>
          <a:ea typeface="+mn-ea"/>
          <a:cs typeface="+mn-cs"/>
        </a:defRPr>
      </a:lvl1pPr>
      <a:lvl2pPr marL="342810" algn="l" defTabSz="685622" rtl="0" eaLnBrk="1" latinLnBrk="0" hangingPunct="1">
        <a:defRPr sz="1397" kern="1200">
          <a:solidFill>
            <a:schemeClr val="tx1"/>
          </a:solidFill>
          <a:latin typeface="+mn-lt"/>
          <a:ea typeface="+mn-ea"/>
          <a:cs typeface="+mn-cs"/>
        </a:defRPr>
      </a:lvl2pPr>
      <a:lvl3pPr marL="685622" algn="l" defTabSz="685622" rtl="0" eaLnBrk="1" latinLnBrk="0" hangingPunct="1">
        <a:defRPr sz="1397" kern="1200">
          <a:solidFill>
            <a:schemeClr val="tx1"/>
          </a:solidFill>
          <a:latin typeface="+mn-lt"/>
          <a:ea typeface="+mn-ea"/>
          <a:cs typeface="+mn-cs"/>
        </a:defRPr>
      </a:lvl3pPr>
      <a:lvl4pPr marL="1028435" algn="l" defTabSz="685622" rtl="0" eaLnBrk="1" latinLnBrk="0" hangingPunct="1">
        <a:defRPr sz="1397" kern="1200">
          <a:solidFill>
            <a:schemeClr val="tx1"/>
          </a:solidFill>
          <a:latin typeface="+mn-lt"/>
          <a:ea typeface="+mn-ea"/>
          <a:cs typeface="+mn-cs"/>
        </a:defRPr>
      </a:lvl4pPr>
      <a:lvl5pPr marL="1371246" algn="l" defTabSz="685622" rtl="0" eaLnBrk="1" latinLnBrk="0" hangingPunct="1">
        <a:defRPr sz="1397" kern="1200">
          <a:solidFill>
            <a:schemeClr val="tx1"/>
          </a:solidFill>
          <a:latin typeface="+mn-lt"/>
          <a:ea typeface="+mn-ea"/>
          <a:cs typeface="+mn-cs"/>
        </a:defRPr>
      </a:lvl5pPr>
      <a:lvl6pPr marL="1714059" algn="l" defTabSz="685622" rtl="0" eaLnBrk="1" latinLnBrk="0" hangingPunct="1">
        <a:defRPr sz="1397" kern="1200">
          <a:solidFill>
            <a:schemeClr val="tx1"/>
          </a:solidFill>
          <a:latin typeface="+mn-lt"/>
          <a:ea typeface="+mn-ea"/>
          <a:cs typeface="+mn-cs"/>
        </a:defRPr>
      </a:lvl6pPr>
      <a:lvl7pPr marL="2056870" algn="l" defTabSz="685622" rtl="0" eaLnBrk="1" latinLnBrk="0" hangingPunct="1">
        <a:defRPr sz="1397" kern="1200">
          <a:solidFill>
            <a:schemeClr val="tx1"/>
          </a:solidFill>
          <a:latin typeface="+mn-lt"/>
          <a:ea typeface="+mn-ea"/>
          <a:cs typeface="+mn-cs"/>
        </a:defRPr>
      </a:lvl7pPr>
      <a:lvl8pPr marL="2399678" algn="l" defTabSz="685622" rtl="0" eaLnBrk="1" latinLnBrk="0" hangingPunct="1">
        <a:defRPr sz="1397" kern="1200">
          <a:solidFill>
            <a:schemeClr val="tx1"/>
          </a:solidFill>
          <a:latin typeface="+mn-lt"/>
          <a:ea typeface="+mn-ea"/>
          <a:cs typeface="+mn-cs"/>
        </a:defRPr>
      </a:lvl8pPr>
      <a:lvl9pPr marL="2742488" algn="l" defTabSz="685622" rtl="0" eaLnBrk="1" latinLnBrk="0" hangingPunct="1">
        <a:defRPr sz="139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9" y="171461"/>
            <a:ext cx="8363938" cy="457049"/>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389438" y="1085850"/>
            <a:ext cx="8363937" cy="3714750"/>
          </a:xfrm>
          <a:prstGeom prst="rect">
            <a:avLst/>
          </a:prstGeom>
        </p:spPr>
        <p:txBody>
          <a:bodyPr vert="horz" wrap="square"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7986" y="4888120"/>
            <a:ext cx="644942" cy="237238"/>
          </a:xfrm>
          <a:prstGeom prst="rect">
            <a:avLst/>
          </a:prstGeom>
        </p:spPr>
      </p:pic>
      <p:sp>
        <p:nvSpPr>
          <p:cNvPr id="10" name="Slide Number Placeholder 3"/>
          <p:cNvSpPr>
            <a:spLocks noGrp="1"/>
          </p:cNvSpPr>
          <p:nvPr>
            <p:ph type="sldNum" sz="quarter" idx="4"/>
          </p:nvPr>
        </p:nvSpPr>
        <p:spPr>
          <a:xfrm>
            <a:off x="801952" y="4947124"/>
            <a:ext cx="407384" cy="115416"/>
          </a:xfrm>
          <a:prstGeom prst="rect">
            <a:avLst/>
          </a:prstGeom>
        </p:spPr>
        <p:txBody>
          <a:bodyPr vert="horz" wrap="square" lIns="0" tIns="0" rIns="0" bIns="0" rtlCol="0" anchor="b" anchorCtr="0">
            <a:spAutoFit/>
          </a:bodyPr>
          <a:lstStyle>
            <a:lvl1pPr algn="l">
              <a:defRPr lang="en-US" sz="900" kern="1200" smtClean="0">
                <a:gradFill>
                  <a:gsLst>
                    <a:gs pos="73333">
                      <a:srgbClr val="808080"/>
                    </a:gs>
                    <a:gs pos="38000">
                      <a:srgbClr val="808080"/>
                    </a:gs>
                  </a:gsLst>
                  <a:lin ang="5400000" scaled="0"/>
                </a:gradFill>
                <a:latin typeface="+mn-lt"/>
                <a:ea typeface="+mn-ea"/>
                <a:cs typeface="+mn-cs"/>
              </a:defRPr>
            </a:lvl1pPr>
          </a:lstStyle>
          <a:p>
            <a:pPr defTabSz="913901"/>
            <a:fld id="{71F47D9D-8D60-4698-A495-89D102E182A2}" type="slidenum">
              <a:rPr lang="en-US" sz="750" smtClean="0"/>
              <a:pPr defTabSz="913901"/>
              <a:t>‹#›</a:t>
            </a:fld>
            <a:endParaRPr lang="en-US" sz="750" dirty="0"/>
          </a:p>
        </p:txBody>
      </p:sp>
    </p:spTree>
    <p:extLst>
      <p:ext uri="{BB962C8B-B14F-4D97-AF65-F5344CB8AC3E}">
        <p14:creationId xmlns:p14="http://schemas.microsoft.com/office/powerpoint/2010/main" val="258825016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4" r:id="rId7"/>
  </p:sldLayoutIdLst>
  <p:transition spd="slow">
    <p:push/>
  </p:transition>
  <p:hf sldNum="0" hdr="0" dt="0"/>
  <p:txStyles>
    <p:titleStyle>
      <a:lvl1pPr algn="l" defTabSz="68557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177" indent="-345177" algn="l" defTabSz="685574" rtl="0" eaLnBrk="1" latinLnBrk="0" hangingPunct="1">
        <a:lnSpc>
          <a:spcPct val="90000"/>
        </a:lnSpc>
        <a:spcBef>
          <a:spcPct val="20000"/>
        </a:spcBef>
        <a:buClr>
          <a:schemeClr val="accent1"/>
        </a:buClr>
        <a:buSzPct val="90000"/>
        <a:buFont typeface="Wingdings" pitchFamily="2" charset="2"/>
        <a:buChar char="§"/>
        <a:defRPr sz="2400" kern="1200" spc="-53" baseline="0">
          <a:gradFill>
            <a:gsLst>
              <a:gs pos="0">
                <a:schemeClr val="tx1"/>
              </a:gs>
              <a:gs pos="86000">
                <a:schemeClr val="tx1"/>
              </a:gs>
            </a:gsLst>
            <a:lin ang="5400000" scaled="0"/>
          </a:gradFill>
          <a:latin typeface="+mn-lt"/>
          <a:ea typeface="+mn-ea"/>
          <a:cs typeface="+mn-cs"/>
        </a:defRPr>
      </a:lvl1pPr>
      <a:lvl2pPr marL="641560" indent="-296380" algn="l" defTabSz="685574" rtl="0" eaLnBrk="1" latinLnBrk="0" hangingPunct="1">
        <a:lnSpc>
          <a:spcPct val="90000"/>
        </a:lnSpc>
        <a:spcBef>
          <a:spcPct val="20000"/>
        </a:spcBef>
        <a:buClr>
          <a:schemeClr val="accent1"/>
        </a:buClr>
        <a:buSzPct val="90000"/>
        <a:buFont typeface="Wingdings" pitchFamily="2" charset="2"/>
        <a:buChar char="§"/>
        <a:defRPr sz="2100" kern="1200" spc="-53" baseline="0">
          <a:gradFill>
            <a:gsLst>
              <a:gs pos="0">
                <a:schemeClr val="tx1"/>
              </a:gs>
              <a:gs pos="86000">
                <a:schemeClr val="tx1"/>
              </a:gs>
            </a:gsLst>
            <a:lin ang="5400000" scaled="0"/>
          </a:gradFill>
          <a:latin typeface="+mn-lt"/>
          <a:ea typeface="+mn-ea"/>
          <a:cs typeface="+mn-cs"/>
        </a:defRPr>
      </a:lvl2pPr>
      <a:lvl3pPr marL="943889" indent="-302332" algn="l" defTabSz="685574" rtl="0" eaLnBrk="1" latinLnBrk="0" hangingPunct="1">
        <a:lnSpc>
          <a:spcPct val="90000"/>
        </a:lnSpc>
        <a:spcBef>
          <a:spcPct val="20000"/>
        </a:spcBef>
        <a:buClr>
          <a:schemeClr val="accent1"/>
        </a:buClr>
        <a:buSzPct val="90000"/>
        <a:buFont typeface="Wingdings" pitchFamily="2" charset="2"/>
        <a:buChar char="§"/>
        <a:defRPr sz="1800" kern="1200" spc="-53" baseline="0">
          <a:gradFill>
            <a:gsLst>
              <a:gs pos="0">
                <a:schemeClr val="tx1"/>
              </a:gs>
              <a:gs pos="86000">
                <a:schemeClr val="tx1"/>
              </a:gs>
            </a:gsLst>
            <a:lin ang="5400000" scaled="0"/>
          </a:gradFill>
          <a:latin typeface="+mn-lt"/>
          <a:ea typeface="+mn-ea"/>
          <a:cs typeface="+mn-cs"/>
        </a:defRPr>
      </a:lvl3pPr>
      <a:lvl4pPr marL="1203372" indent="-259484" algn="l" defTabSz="685574"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4pPr>
      <a:lvl5pPr marL="1455715" indent="-252343" algn="l" defTabSz="685574"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5pPr>
      <a:lvl6pPr marL="1885326" indent="-171396" algn="l" defTabSz="68557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112" indent="-171396" algn="l" defTabSz="68557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900" indent="-171396" algn="l" defTabSz="68557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692" indent="-171396" algn="l" defTabSz="68557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74" rtl="0" eaLnBrk="1" latinLnBrk="0" hangingPunct="1">
        <a:defRPr sz="1400" kern="1200">
          <a:solidFill>
            <a:schemeClr val="tx1"/>
          </a:solidFill>
          <a:latin typeface="+mn-lt"/>
          <a:ea typeface="+mn-ea"/>
          <a:cs typeface="+mn-cs"/>
        </a:defRPr>
      </a:lvl1pPr>
      <a:lvl2pPr marL="342785" algn="l" defTabSz="685574" rtl="0" eaLnBrk="1" latinLnBrk="0" hangingPunct="1">
        <a:defRPr sz="1400" kern="1200">
          <a:solidFill>
            <a:schemeClr val="tx1"/>
          </a:solidFill>
          <a:latin typeface="+mn-lt"/>
          <a:ea typeface="+mn-ea"/>
          <a:cs typeface="+mn-cs"/>
        </a:defRPr>
      </a:lvl2pPr>
      <a:lvl3pPr marL="685574" algn="l" defTabSz="685574" rtl="0" eaLnBrk="1" latinLnBrk="0" hangingPunct="1">
        <a:defRPr sz="1400" kern="1200">
          <a:solidFill>
            <a:schemeClr val="tx1"/>
          </a:solidFill>
          <a:latin typeface="+mn-lt"/>
          <a:ea typeface="+mn-ea"/>
          <a:cs typeface="+mn-cs"/>
        </a:defRPr>
      </a:lvl3pPr>
      <a:lvl4pPr marL="1028361" algn="l" defTabSz="685574" rtl="0" eaLnBrk="1" latinLnBrk="0" hangingPunct="1">
        <a:defRPr sz="1400" kern="1200">
          <a:solidFill>
            <a:schemeClr val="tx1"/>
          </a:solidFill>
          <a:latin typeface="+mn-lt"/>
          <a:ea typeface="+mn-ea"/>
          <a:cs typeface="+mn-cs"/>
        </a:defRPr>
      </a:lvl4pPr>
      <a:lvl5pPr marL="1371148" algn="l" defTabSz="685574" rtl="0" eaLnBrk="1" latinLnBrk="0" hangingPunct="1">
        <a:defRPr sz="1400" kern="1200">
          <a:solidFill>
            <a:schemeClr val="tx1"/>
          </a:solidFill>
          <a:latin typeface="+mn-lt"/>
          <a:ea typeface="+mn-ea"/>
          <a:cs typeface="+mn-cs"/>
        </a:defRPr>
      </a:lvl5pPr>
      <a:lvl6pPr marL="1713938" algn="l" defTabSz="685574" rtl="0" eaLnBrk="1" latinLnBrk="0" hangingPunct="1">
        <a:defRPr sz="1400" kern="1200">
          <a:solidFill>
            <a:schemeClr val="tx1"/>
          </a:solidFill>
          <a:latin typeface="+mn-lt"/>
          <a:ea typeface="+mn-ea"/>
          <a:cs typeface="+mn-cs"/>
        </a:defRPr>
      </a:lvl6pPr>
      <a:lvl7pPr marL="2056723" algn="l" defTabSz="685574" rtl="0" eaLnBrk="1" latinLnBrk="0" hangingPunct="1">
        <a:defRPr sz="1400" kern="1200">
          <a:solidFill>
            <a:schemeClr val="tx1"/>
          </a:solidFill>
          <a:latin typeface="+mn-lt"/>
          <a:ea typeface="+mn-ea"/>
          <a:cs typeface="+mn-cs"/>
        </a:defRPr>
      </a:lvl7pPr>
      <a:lvl8pPr marL="2399504" algn="l" defTabSz="685574" rtl="0" eaLnBrk="1" latinLnBrk="0" hangingPunct="1">
        <a:defRPr sz="1400" kern="1200">
          <a:solidFill>
            <a:schemeClr val="tx1"/>
          </a:solidFill>
          <a:latin typeface="+mn-lt"/>
          <a:ea typeface="+mn-ea"/>
          <a:cs typeface="+mn-cs"/>
        </a:defRPr>
      </a:lvl8pPr>
      <a:lvl9pPr marL="2742287" algn="l" defTabSz="685574"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jpeg"/><Relationship Id="rId3" Type="http://schemas.openxmlformats.org/officeDocument/2006/relationships/image" Target="../media/image74.jpeg"/><Relationship Id="rId7" Type="http://schemas.openxmlformats.org/officeDocument/2006/relationships/image" Target="../media/image76.jpeg"/><Relationship Id="rId12" Type="http://schemas.openxmlformats.org/officeDocument/2006/relationships/image" Target="../media/image89.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90.jpeg"/><Relationship Id="rId5" Type="http://schemas.openxmlformats.org/officeDocument/2006/relationships/image" Target="../media/image80.png"/><Relationship Id="rId10" Type="http://schemas.openxmlformats.org/officeDocument/2006/relationships/slide" Target="slide51.xml"/><Relationship Id="rId4" Type="http://schemas.openxmlformats.org/officeDocument/2006/relationships/image" Target="../media/image77.gif"/><Relationship Id="rId9" Type="http://schemas.openxmlformats.org/officeDocument/2006/relationships/image" Target="../media/image79.jpeg"/></Relationships>
</file>

<file path=ppt/slides/_rels/slide1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jpeg"/><Relationship Id="rId3" Type="http://schemas.openxmlformats.org/officeDocument/2006/relationships/image" Target="../media/image74.jpeg"/><Relationship Id="rId7" Type="http://schemas.openxmlformats.org/officeDocument/2006/relationships/image" Target="../media/image76.jpeg"/><Relationship Id="rId12"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90.jpeg"/><Relationship Id="rId5" Type="http://schemas.openxmlformats.org/officeDocument/2006/relationships/image" Target="../media/image80.png"/><Relationship Id="rId10" Type="http://schemas.openxmlformats.org/officeDocument/2006/relationships/slide" Target="slide51.xml"/><Relationship Id="rId4" Type="http://schemas.openxmlformats.org/officeDocument/2006/relationships/image" Target="../media/image77.gif"/><Relationship Id="rId9" Type="http://schemas.openxmlformats.org/officeDocument/2006/relationships/image" Target="../media/image79.jpeg"/></Relationships>
</file>

<file path=ppt/slides/_rels/slide12.xml.rels><?xml version="1.0" encoding="UTF-8" standalone="yes"?>
<Relationships xmlns="http://schemas.openxmlformats.org/package/2006/relationships"><Relationship Id="rId13" Type="http://schemas.openxmlformats.org/officeDocument/2006/relationships/image" Target="../media/image91.jpeg"/><Relationship Id="rId18" Type="http://schemas.openxmlformats.org/officeDocument/2006/relationships/image" Target="../media/image95.png"/><Relationship Id="rId26" Type="http://schemas.openxmlformats.org/officeDocument/2006/relationships/image" Target="../media/image103.png"/><Relationship Id="rId39" Type="http://schemas.openxmlformats.org/officeDocument/2006/relationships/image" Target="../media/image85.jpeg"/><Relationship Id="rId21" Type="http://schemas.openxmlformats.org/officeDocument/2006/relationships/image" Target="../media/image98.png"/><Relationship Id="rId34" Type="http://schemas.openxmlformats.org/officeDocument/2006/relationships/image" Target="../media/image111.png"/><Relationship Id="rId42" Type="http://schemas.openxmlformats.org/officeDocument/2006/relationships/image" Target="../media/image114.jpeg"/><Relationship Id="rId7" Type="http://schemas.openxmlformats.org/officeDocument/2006/relationships/image" Target="../media/image76.jpeg"/><Relationship Id="rId2" Type="http://schemas.openxmlformats.org/officeDocument/2006/relationships/notesSlide" Target="../notesSlides/notesSlide6.xml"/><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png"/><Relationship Id="rId41" Type="http://schemas.openxmlformats.org/officeDocument/2006/relationships/image" Target="../media/image87.png"/><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82.jpeg"/><Relationship Id="rId24" Type="http://schemas.openxmlformats.org/officeDocument/2006/relationships/image" Target="../media/image101.jpeg"/><Relationship Id="rId32" Type="http://schemas.openxmlformats.org/officeDocument/2006/relationships/image" Target="../media/image109.png"/><Relationship Id="rId37" Type="http://schemas.openxmlformats.org/officeDocument/2006/relationships/image" Target="../media/image73.png"/><Relationship Id="rId40" Type="http://schemas.openxmlformats.org/officeDocument/2006/relationships/image" Target="../media/image86.jpeg"/><Relationship Id="rId5" Type="http://schemas.openxmlformats.org/officeDocument/2006/relationships/image" Target="../media/image80.png"/><Relationship Id="rId15" Type="http://schemas.openxmlformats.org/officeDocument/2006/relationships/image" Target="../media/image92.jpeg"/><Relationship Id="rId23" Type="http://schemas.openxmlformats.org/officeDocument/2006/relationships/image" Target="../media/image100.jpeg"/><Relationship Id="rId28" Type="http://schemas.openxmlformats.org/officeDocument/2006/relationships/image" Target="../media/image105.png"/><Relationship Id="rId36" Type="http://schemas.openxmlformats.org/officeDocument/2006/relationships/image" Target="../media/image113.png"/><Relationship Id="rId10" Type="http://schemas.openxmlformats.org/officeDocument/2006/relationships/image" Target="../media/image89.jpeg"/><Relationship Id="rId19" Type="http://schemas.openxmlformats.org/officeDocument/2006/relationships/image" Target="../media/image96.png"/><Relationship Id="rId31" Type="http://schemas.openxmlformats.org/officeDocument/2006/relationships/image" Target="../media/image108.jpeg"/><Relationship Id="rId4" Type="http://schemas.openxmlformats.org/officeDocument/2006/relationships/image" Target="../media/image77.gif"/><Relationship Id="rId9" Type="http://schemas.openxmlformats.org/officeDocument/2006/relationships/image" Target="../media/image79.jpeg"/><Relationship Id="rId14" Type="http://schemas.openxmlformats.org/officeDocument/2006/relationships/image" Target="../media/image67.jpeg"/><Relationship Id="rId22" Type="http://schemas.openxmlformats.org/officeDocument/2006/relationships/image" Target="../media/image99.png"/><Relationship Id="rId27" Type="http://schemas.openxmlformats.org/officeDocument/2006/relationships/image" Target="../media/image104.png"/><Relationship Id="rId30" Type="http://schemas.openxmlformats.org/officeDocument/2006/relationships/image" Target="../media/image107.png"/><Relationship Id="rId35" Type="http://schemas.openxmlformats.org/officeDocument/2006/relationships/image" Target="../media/image112.jpeg"/><Relationship Id="rId43" Type="http://schemas.openxmlformats.org/officeDocument/2006/relationships/image" Target="../media/image115.png"/><Relationship Id="rId8" Type="http://schemas.openxmlformats.org/officeDocument/2006/relationships/image" Target="../media/image78.png"/><Relationship Id="rId3" Type="http://schemas.openxmlformats.org/officeDocument/2006/relationships/image" Target="../media/image74.jpeg"/><Relationship Id="rId12" Type="http://schemas.openxmlformats.org/officeDocument/2006/relationships/image" Target="../media/image71.gif"/><Relationship Id="rId17" Type="http://schemas.openxmlformats.org/officeDocument/2006/relationships/image" Target="../media/image94.png"/><Relationship Id="rId25" Type="http://schemas.openxmlformats.org/officeDocument/2006/relationships/image" Target="../media/image102.jpeg"/><Relationship Id="rId33" Type="http://schemas.openxmlformats.org/officeDocument/2006/relationships/image" Target="../media/image110.jpeg"/><Relationship Id="rId38"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75.png"/><Relationship Id="rId7" Type="http://schemas.openxmlformats.org/officeDocument/2006/relationships/image" Target="../media/image121.png"/><Relationship Id="rId2" Type="http://schemas.openxmlformats.org/officeDocument/2006/relationships/image" Target="../media/image118.jpeg"/><Relationship Id="rId1" Type="http://schemas.openxmlformats.org/officeDocument/2006/relationships/slideLayout" Target="../slideLayouts/slideLayout4.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77.gif"/></Relationships>
</file>

<file path=ppt/slides/_rels/slide18.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 Id="rId5" Type="http://schemas.openxmlformats.org/officeDocument/2006/relationships/image" Target="../media/image129.png"/><Relationship Id="rId4" Type="http://schemas.openxmlformats.org/officeDocument/2006/relationships/image" Target="../media/image125.png"/></Relationships>
</file>

<file path=ppt/slides/_rels/slide2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126.png"/><Relationship Id="rId5" Type="http://schemas.openxmlformats.org/officeDocument/2006/relationships/image" Target="../media/image129.png"/><Relationship Id="rId4" Type="http://schemas.openxmlformats.org/officeDocument/2006/relationships/image" Target="../media/image125.png"/></Relationships>
</file>

<file path=ppt/slides/_rels/slide22.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30.pn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126.png"/><Relationship Id="rId5" Type="http://schemas.openxmlformats.org/officeDocument/2006/relationships/image" Target="../media/image129.png"/><Relationship Id="rId4" Type="http://schemas.openxmlformats.org/officeDocument/2006/relationships/image" Target="../media/image125.png"/></Relationships>
</file>

<file path=ppt/slides/_rels/slide23.xml.rels><?xml version="1.0" encoding="UTF-8" standalone="yes"?>
<Relationships xmlns="http://schemas.openxmlformats.org/package/2006/relationships"><Relationship Id="rId8" Type="http://schemas.openxmlformats.org/officeDocument/2006/relationships/image" Target="../media/image136.jpeg"/><Relationship Id="rId13" Type="http://schemas.openxmlformats.org/officeDocument/2006/relationships/image" Target="../media/image141.png"/><Relationship Id="rId3" Type="http://schemas.openxmlformats.org/officeDocument/2006/relationships/image" Target="../media/image132.png"/><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image" Target="../media/image131.png"/><Relationship Id="rId1" Type="http://schemas.openxmlformats.org/officeDocument/2006/relationships/slideLayout" Target="../slideLayouts/slideLayout4.xml"/><Relationship Id="rId6" Type="http://schemas.openxmlformats.org/officeDocument/2006/relationships/image" Target="../media/image134.png"/><Relationship Id="rId11" Type="http://schemas.openxmlformats.org/officeDocument/2006/relationships/image" Target="../media/image139.jpeg"/><Relationship Id="rId5" Type="http://schemas.openxmlformats.org/officeDocument/2006/relationships/image" Target="../media/image69.png"/><Relationship Id="rId10" Type="http://schemas.openxmlformats.org/officeDocument/2006/relationships/image" Target="../media/image138.png"/><Relationship Id="rId4" Type="http://schemas.openxmlformats.org/officeDocument/2006/relationships/image" Target="../media/image133.png"/><Relationship Id="rId9" Type="http://schemas.openxmlformats.org/officeDocument/2006/relationships/image" Target="../media/image1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jpe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gif"/><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4.xml"/><Relationship Id="rId5" Type="http://schemas.openxmlformats.org/officeDocument/2006/relationships/image" Target="../media/image147.png"/><Relationship Id="rId4" Type="http://schemas.openxmlformats.org/officeDocument/2006/relationships/image" Target="../media/image146.png"/></Relationships>
</file>

<file path=ppt/slides/_rels/slide5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74.jpeg"/><Relationship Id="rId7" Type="http://schemas.openxmlformats.org/officeDocument/2006/relationships/image" Target="../media/image14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48.png"/><Relationship Id="rId5" Type="http://schemas.openxmlformats.org/officeDocument/2006/relationships/image" Target="../media/image69.png"/><Relationship Id="rId4" Type="http://schemas.openxmlformats.org/officeDocument/2006/relationships/image" Target="../media/image134.png"/></Relationships>
</file>

<file path=ppt/slides/_rels/slide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jpeg"/><Relationship Id="rId18" Type="http://schemas.openxmlformats.org/officeDocument/2006/relationships/image" Target="../media/image81.jpeg"/><Relationship Id="rId3" Type="http://schemas.openxmlformats.org/officeDocument/2006/relationships/image" Target="../media/image67.jpeg"/><Relationship Id="rId21" Type="http://schemas.openxmlformats.org/officeDocument/2006/relationships/image" Target="../media/image84.png"/><Relationship Id="rId7" Type="http://schemas.openxmlformats.org/officeDocument/2006/relationships/image" Target="../media/image71.gif"/><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66.jpeg"/><Relationship Id="rId16" Type="http://schemas.openxmlformats.org/officeDocument/2006/relationships/image" Target="../media/image79.jpeg"/><Relationship Id="rId20"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70.jpeg"/><Relationship Id="rId11" Type="http://schemas.openxmlformats.org/officeDocument/2006/relationships/image" Target="../media/image74.jpeg"/><Relationship Id="rId24" Type="http://schemas.openxmlformats.org/officeDocument/2006/relationships/image" Target="../media/image87.png"/><Relationship Id="rId5" Type="http://schemas.openxmlformats.org/officeDocument/2006/relationships/image" Target="../media/image69.png"/><Relationship Id="rId15" Type="http://schemas.openxmlformats.org/officeDocument/2006/relationships/image" Target="../media/image78.png"/><Relationship Id="rId23" Type="http://schemas.openxmlformats.org/officeDocument/2006/relationships/image" Target="../media/image86.jpeg"/><Relationship Id="rId10" Type="http://schemas.openxmlformats.org/officeDocument/2006/relationships/image" Target="../media/image64.png"/><Relationship Id="rId19" Type="http://schemas.openxmlformats.org/officeDocument/2006/relationships/image" Target="../media/image82.jpeg"/><Relationship Id="rId4" Type="http://schemas.openxmlformats.org/officeDocument/2006/relationships/image" Target="../media/image68.jpeg"/><Relationship Id="rId9" Type="http://schemas.openxmlformats.org/officeDocument/2006/relationships/image" Target="../media/image73.png"/><Relationship Id="rId14" Type="http://schemas.openxmlformats.org/officeDocument/2006/relationships/image" Target="../media/image77.gif"/><Relationship Id="rId22" Type="http://schemas.openxmlformats.org/officeDocument/2006/relationships/image" Target="../media/image85.jpeg"/></Relationships>
</file>

<file path=ppt/slides/_rels/slide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9.jpeg"/><Relationship Id="rId7" Type="http://schemas.openxmlformats.org/officeDocument/2006/relationships/image" Target="../media/image76.jpe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88.png"/><Relationship Id="rId5" Type="http://schemas.openxmlformats.org/officeDocument/2006/relationships/image" Target="../media/image80.png"/><Relationship Id="rId10" Type="http://schemas.openxmlformats.org/officeDocument/2006/relationships/image" Target="../media/image79.jpeg"/><Relationship Id="rId4" Type="http://schemas.openxmlformats.org/officeDocument/2006/relationships/image" Target="../media/image77.gif"/><Relationship Id="rId9" Type="http://schemas.openxmlformats.org/officeDocument/2006/relationships/image" Target="../media/image82.jpeg"/></Relationships>
</file>

<file path=ppt/slides/_rels/slide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9.jpeg"/><Relationship Id="rId7" Type="http://schemas.openxmlformats.org/officeDocument/2006/relationships/image" Target="../media/image76.jpeg"/><Relationship Id="rId12" Type="http://schemas.openxmlformats.org/officeDocument/2006/relationships/image" Target="../media/image90.jpe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slide" Target="slide51.xml"/><Relationship Id="rId5" Type="http://schemas.openxmlformats.org/officeDocument/2006/relationships/image" Target="../media/image80.png"/><Relationship Id="rId10" Type="http://schemas.openxmlformats.org/officeDocument/2006/relationships/image" Target="../media/image79.jpeg"/><Relationship Id="rId4" Type="http://schemas.openxmlformats.org/officeDocument/2006/relationships/image" Target="../media/image77.gif"/><Relationship Id="rId9" Type="http://schemas.openxmlformats.org/officeDocument/2006/relationships/image" Target="../media/image8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bwMode="gray">
          <a:xfrm>
            <a:off x="403650" y="719716"/>
            <a:ext cx="3600000" cy="3600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51" tIns="109637" rIns="137051" bIns="109637" numCol="1" spcCol="0" rtlCol="0" fromWordArt="0" anchor="t" anchorCtr="0" forceAA="0" compatLnSpc="1">
            <a:prstTxWarp prst="textNoShape">
              <a:avLst/>
            </a:prstTxWarp>
            <a:noAutofit/>
          </a:bodyPr>
          <a:lstStyle/>
          <a:p>
            <a:pPr algn="ctr" defTabSz="698732" fontAlgn="base">
              <a:lnSpc>
                <a:spcPct val="90000"/>
              </a:lnSpc>
              <a:spcBef>
                <a:spcPct val="0"/>
              </a:spcBef>
              <a:spcAft>
                <a:spcPct val="0"/>
              </a:spcAft>
            </a:pPr>
            <a:endParaRPr lang="en-US" sz="1799"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p:nvPicPr>
        <p:blipFill rotWithShape="1">
          <a:blip r:embed="rId3"/>
          <a:srcRect l="25153" r="21530"/>
          <a:stretch/>
        </p:blipFill>
        <p:spPr>
          <a:xfrm>
            <a:off x="5047407" y="0"/>
            <a:ext cx="4096594" cy="5143500"/>
          </a:xfrm>
          <a:prstGeom prst="rect">
            <a:avLst/>
          </a:prstGeom>
        </p:spPr>
      </p:pic>
      <p:sp>
        <p:nvSpPr>
          <p:cNvPr id="2" name="Title 1"/>
          <p:cNvSpPr>
            <a:spLocks noGrp="1"/>
          </p:cNvSpPr>
          <p:nvPr>
            <p:ph type="title"/>
          </p:nvPr>
        </p:nvSpPr>
        <p:spPr>
          <a:xfrm>
            <a:off x="533400" y="1218835"/>
            <a:ext cx="3352800" cy="2191115"/>
          </a:xfrm>
        </p:spPr>
        <p:txBody>
          <a:bodyPr>
            <a:normAutofit fontScale="90000"/>
          </a:bodyPr>
          <a:lstStyle/>
          <a:p>
            <a:r>
              <a:rPr lang="nl-NL" sz="3599" b="1" dirty="0"/>
              <a:t>Synchromodaal planplatform</a:t>
            </a:r>
            <a:br>
              <a:rPr lang="nl-NL" sz="3599" b="1" dirty="0"/>
            </a:br>
            <a:br>
              <a:rPr lang="nl-NL" sz="3599" b="1" dirty="0"/>
            </a:br>
            <a:r>
              <a:rPr lang="nl-NL" sz="1600" dirty="0"/>
              <a:t>Erik van de Kamp</a:t>
            </a:r>
            <a:br>
              <a:rPr lang="nl-NL" sz="1600" dirty="0"/>
            </a:br>
            <a:br>
              <a:rPr lang="nl-NL" sz="1600" dirty="0"/>
            </a:br>
            <a:r>
              <a:rPr lang="en-US" sz="1600" dirty="0"/>
              <a:t>Ard-Jan Cieremans</a:t>
            </a:r>
            <a:br>
              <a:rPr lang="en-US" sz="1600" dirty="0"/>
            </a:br>
            <a:endParaRPr lang="en-US" sz="1600" dirty="0"/>
          </a:p>
        </p:txBody>
      </p:sp>
      <p:pic>
        <p:nvPicPr>
          <p:cNvPr id="5" name="Picture 3"/>
          <p:cNvPicPr>
            <a:picLocks noChangeAspect="1" noChangeArrowheads="1"/>
          </p:cNvPicPr>
          <p:nvPr/>
        </p:nvPicPr>
        <p:blipFill>
          <a:blip r:embed="rId4" cstate="print"/>
          <a:srcRect/>
          <a:stretch>
            <a:fillRect/>
          </a:stretch>
        </p:blipFill>
        <p:spPr bwMode="auto">
          <a:xfrm>
            <a:off x="1354699" y="4730326"/>
            <a:ext cx="457200" cy="195840"/>
          </a:xfrm>
          <a:prstGeom prst="rect">
            <a:avLst/>
          </a:prstGeom>
          <a:noFill/>
          <a:ln w="9525">
            <a:no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657629"/>
            <a:ext cx="947378" cy="303161"/>
          </a:xfrm>
          <a:prstGeom prst="rect">
            <a:avLst/>
          </a:prstGeom>
        </p:spPr>
      </p:pic>
      <p:pic>
        <p:nvPicPr>
          <p:cNvPr id="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400" y="4686222"/>
            <a:ext cx="703263" cy="27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Afbeeldingsresultaat voor logo tops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1995" y="4550265"/>
            <a:ext cx="404558" cy="37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250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11643"/>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4" name="Oval 63"/>
          <p:cNvSpPr/>
          <p:nvPr/>
        </p:nvSpPr>
        <p:spPr bwMode="auto">
          <a:xfrm>
            <a:off x="2157360" y="950476"/>
            <a:ext cx="4913582" cy="4193023"/>
          </a:xfrm>
          <a:prstGeom prst="ellipse">
            <a:avLst/>
          </a:prstGeom>
          <a:solidFill>
            <a:srgbClr val="FFC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0" name="Oval 59"/>
          <p:cNvSpPr/>
          <p:nvPr/>
        </p:nvSpPr>
        <p:spPr bwMode="auto">
          <a:xfrm>
            <a:off x="2916714" y="1416325"/>
            <a:ext cx="3318009" cy="3306301"/>
          </a:xfrm>
          <a:prstGeom prst="ellipse">
            <a:avLst/>
          </a:prstGeom>
          <a:solidFill>
            <a:schemeClr val="accent2"/>
          </a:solidFill>
          <a:ln>
            <a:solidFill>
              <a:schemeClr val="bg1">
                <a:lumMod val="85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b="1" dirty="0">
              <a:solidFill>
                <a:schemeClr val="bg1"/>
              </a:solidFill>
            </a:endParaRPr>
          </a:p>
        </p:txBody>
      </p:sp>
      <p:sp>
        <p:nvSpPr>
          <p:cNvPr id="2" name="Slide Number Placeholder 1"/>
          <p:cNvSpPr>
            <a:spLocks noGrp="1"/>
          </p:cNvSpPr>
          <p:nvPr>
            <p:ph type="sldNum" sz="quarter" idx="11"/>
          </p:nvPr>
        </p:nvSpPr>
        <p:spPr>
          <a:xfrm>
            <a:off x="9452967" y="3638860"/>
            <a:ext cx="615714" cy="138500"/>
          </a:xfrm>
        </p:spPr>
        <p:txBody>
          <a:bodyPr/>
          <a:lstStyle/>
          <a:p>
            <a:fld id="{71F47D9D-8D60-4698-A495-89D102E182A2}" type="slidenum">
              <a:rPr lang="nl-NL" smtClean="0"/>
              <a:pPr/>
              <a:t>10</a:t>
            </a:fld>
            <a:endParaRPr lang="nl-NL" dirty="0"/>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Het concept</a:t>
            </a:r>
          </a:p>
        </p:txBody>
      </p:sp>
      <p:pic>
        <p:nvPicPr>
          <p:cNvPr id="11" name="Picture 24" descr="C:\Users\ardjan.cieremans\AppData\Local\Microsoft\Windows\Temporary Internet Files\Content.IE5\PGGIP8PT\98953919[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000" y="1112400"/>
            <a:ext cx="1003372" cy="7699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6913859" y="1772000"/>
            <a:ext cx="782341" cy="116875"/>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sp>
        <p:nvSpPr>
          <p:cNvPr id="15" name="Rectangle 14"/>
          <p:cNvSpPr/>
          <p:nvPr/>
        </p:nvSpPr>
        <p:spPr bwMode="auto">
          <a:xfrm>
            <a:off x="2067413" y="1659213"/>
            <a:ext cx="540334" cy="95964"/>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pic>
        <p:nvPicPr>
          <p:cNvPr id="16" name="Picture 15" descr="http://www.binnenvaart.be/nl/binnenvaartinfo/images/08schepen_grootcontainer.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088187" y="2779240"/>
            <a:ext cx="1141413" cy="4280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8181" y="2495550"/>
            <a:ext cx="861426" cy="25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6045" y="4399732"/>
            <a:ext cx="552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0" descr="http://www.hiwtc.com/photo/products/7/06/54/65446.jpg"/>
          <p:cNvPicPr>
            <a:picLocks noChangeAspect="1" noChangeArrowheads="1"/>
          </p:cNvPicPr>
          <p:nvPr/>
        </p:nvPicPr>
        <p:blipFill>
          <a:blip r:embed="rId7" cstate="print">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flipH="1">
            <a:off x="6854400" y="3941391"/>
            <a:ext cx="385121" cy="385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4615" y="2685454"/>
            <a:ext cx="370338" cy="3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bwMode="auto">
          <a:xfrm>
            <a:off x="2347270" y="4746715"/>
            <a:ext cx="838200" cy="118082"/>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b="1" dirty="0">
              <a:solidFill>
                <a:schemeClr val="bg1"/>
              </a:solidFill>
            </a:endParaRPr>
          </a:p>
        </p:txBody>
      </p:sp>
      <p:pic>
        <p:nvPicPr>
          <p:cNvPr id="23" name="Picture 27" descr="http://www.art-saloon.ru/big/item_5769.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5346" y="3173436"/>
            <a:ext cx="632772" cy="23792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141204" y="3345606"/>
            <a:ext cx="1366811" cy="123111"/>
          </a:xfrm>
          <a:prstGeom prst="rect">
            <a:avLst/>
          </a:prstGeom>
          <a:noFill/>
        </p:spPr>
        <p:txBody>
          <a:bodyPr wrap="square" lIns="0" tIns="0" rIns="0" bIns="0" rtlCol="0">
            <a:spAutoFit/>
          </a:bodyPr>
          <a:lstStyle/>
          <a:p>
            <a:r>
              <a:rPr lang="en-GB" sz="800" b="1" dirty="0">
                <a:solidFill>
                  <a:schemeClr val="bg1"/>
                </a:solidFill>
              </a:rPr>
              <a:t>Modality choice</a:t>
            </a:r>
          </a:p>
        </p:txBody>
      </p:sp>
      <p:sp>
        <p:nvSpPr>
          <p:cNvPr id="36" name="TextBox 35"/>
          <p:cNvSpPr txBox="1"/>
          <p:nvPr/>
        </p:nvSpPr>
        <p:spPr>
          <a:xfrm>
            <a:off x="3072465" y="3155410"/>
            <a:ext cx="1366811" cy="123111"/>
          </a:xfrm>
          <a:prstGeom prst="rect">
            <a:avLst/>
          </a:prstGeom>
          <a:noFill/>
        </p:spPr>
        <p:txBody>
          <a:bodyPr wrap="square" lIns="0" tIns="0" rIns="0" bIns="0" rtlCol="0">
            <a:spAutoFit/>
          </a:bodyPr>
          <a:lstStyle/>
          <a:p>
            <a:r>
              <a:rPr lang="en-GB" sz="800" b="1" dirty="0">
                <a:solidFill>
                  <a:schemeClr val="bg1"/>
                </a:solidFill>
              </a:rPr>
              <a:t>Destination</a:t>
            </a:r>
          </a:p>
        </p:txBody>
      </p:sp>
      <p:sp>
        <p:nvSpPr>
          <p:cNvPr id="38" name="TextBox 37"/>
          <p:cNvSpPr txBox="1"/>
          <p:nvPr/>
        </p:nvSpPr>
        <p:spPr>
          <a:xfrm>
            <a:off x="3080738" y="1554970"/>
            <a:ext cx="1366811" cy="123111"/>
          </a:xfrm>
          <a:prstGeom prst="rect">
            <a:avLst/>
          </a:prstGeom>
          <a:noFill/>
        </p:spPr>
        <p:txBody>
          <a:bodyPr wrap="square" lIns="0" tIns="0" rIns="0" bIns="0" rtlCol="0">
            <a:spAutoFit/>
          </a:bodyPr>
          <a:lstStyle/>
          <a:p>
            <a:r>
              <a:rPr lang="en-GB" sz="800" b="1" dirty="0">
                <a:solidFill>
                  <a:schemeClr val="bg1"/>
                </a:solidFill>
              </a:rPr>
              <a:t>Free days</a:t>
            </a:r>
          </a:p>
        </p:txBody>
      </p:sp>
      <p:sp>
        <p:nvSpPr>
          <p:cNvPr id="39" name="TextBox 38"/>
          <p:cNvSpPr txBox="1"/>
          <p:nvPr/>
        </p:nvSpPr>
        <p:spPr>
          <a:xfrm>
            <a:off x="3520711" y="1261942"/>
            <a:ext cx="1366811" cy="123111"/>
          </a:xfrm>
          <a:prstGeom prst="rect">
            <a:avLst/>
          </a:prstGeom>
          <a:noFill/>
        </p:spPr>
        <p:txBody>
          <a:bodyPr wrap="square" lIns="0" tIns="0" rIns="0" bIns="0" rtlCol="0">
            <a:spAutoFit/>
          </a:bodyPr>
          <a:lstStyle/>
          <a:p>
            <a:r>
              <a:rPr lang="en-GB" sz="800" b="1" dirty="0">
                <a:solidFill>
                  <a:schemeClr val="bg1"/>
                </a:solidFill>
              </a:rPr>
              <a:t>Deep sea schedule</a:t>
            </a:r>
          </a:p>
        </p:txBody>
      </p:sp>
      <p:sp>
        <p:nvSpPr>
          <p:cNvPr id="40" name="TextBox 39"/>
          <p:cNvSpPr txBox="1"/>
          <p:nvPr/>
        </p:nvSpPr>
        <p:spPr>
          <a:xfrm>
            <a:off x="6026538" y="4010689"/>
            <a:ext cx="1366811" cy="123111"/>
          </a:xfrm>
          <a:prstGeom prst="rect">
            <a:avLst/>
          </a:prstGeom>
          <a:noFill/>
        </p:spPr>
        <p:txBody>
          <a:bodyPr wrap="square" lIns="0" tIns="0" rIns="0" bIns="0" rtlCol="0">
            <a:spAutoFit/>
          </a:bodyPr>
          <a:lstStyle/>
          <a:p>
            <a:r>
              <a:rPr lang="en-GB" sz="800" dirty="0"/>
              <a:t>Destinations</a:t>
            </a:r>
          </a:p>
        </p:txBody>
      </p:sp>
      <p:sp>
        <p:nvSpPr>
          <p:cNvPr id="41" name="TextBox 40"/>
          <p:cNvSpPr txBox="1"/>
          <p:nvPr/>
        </p:nvSpPr>
        <p:spPr>
          <a:xfrm>
            <a:off x="6251126" y="3774129"/>
            <a:ext cx="1366811" cy="123111"/>
          </a:xfrm>
          <a:prstGeom prst="rect">
            <a:avLst/>
          </a:prstGeom>
          <a:noFill/>
        </p:spPr>
        <p:txBody>
          <a:bodyPr wrap="square" lIns="0" tIns="0" rIns="0" bIns="0" rtlCol="0">
            <a:spAutoFit/>
          </a:bodyPr>
          <a:lstStyle/>
          <a:p>
            <a:r>
              <a:rPr lang="en-GB" sz="800" dirty="0"/>
              <a:t>Schedules</a:t>
            </a:r>
          </a:p>
        </p:txBody>
      </p:sp>
      <p:sp>
        <p:nvSpPr>
          <p:cNvPr id="42" name="TextBox 41"/>
          <p:cNvSpPr txBox="1"/>
          <p:nvPr/>
        </p:nvSpPr>
        <p:spPr>
          <a:xfrm>
            <a:off x="2810009" y="1908179"/>
            <a:ext cx="1366811" cy="123111"/>
          </a:xfrm>
          <a:prstGeom prst="rect">
            <a:avLst/>
          </a:prstGeom>
          <a:noFill/>
        </p:spPr>
        <p:txBody>
          <a:bodyPr wrap="square" lIns="0" tIns="0" rIns="0" bIns="0" rtlCol="0">
            <a:spAutoFit/>
          </a:bodyPr>
          <a:lstStyle/>
          <a:p>
            <a:r>
              <a:rPr lang="en-GB" sz="800" b="1" dirty="0">
                <a:solidFill>
                  <a:schemeClr val="bg1"/>
                </a:solidFill>
              </a:rPr>
              <a:t>Depots</a:t>
            </a:r>
          </a:p>
        </p:txBody>
      </p:sp>
      <p:sp>
        <p:nvSpPr>
          <p:cNvPr id="49" name="TextBox 48"/>
          <p:cNvSpPr txBox="1"/>
          <p:nvPr/>
        </p:nvSpPr>
        <p:spPr>
          <a:xfrm>
            <a:off x="5833290" y="1752647"/>
            <a:ext cx="1366811" cy="123111"/>
          </a:xfrm>
          <a:prstGeom prst="rect">
            <a:avLst/>
          </a:prstGeom>
          <a:noFill/>
        </p:spPr>
        <p:txBody>
          <a:bodyPr wrap="square" lIns="0" tIns="0" rIns="0" bIns="0" rtlCol="0">
            <a:spAutoFit/>
          </a:bodyPr>
          <a:lstStyle/>
          <a:p>
            <a:r>
              <a:rPr lang="en-GB" sz="800" dirty="0"/>
              <a:t>ETA Deep sea</a:t>
            </a:r>
          </a:p>
        </p:txBody>
      </p:sp>
      <p:sp>
        <p:nvSpPr>
          <p:cNvPr id="56" name="TextBox 55"/>
          <p:cNvSpPr txBox="1"/>
          <p:nvPr/>
        </p:nvSpPr>
        <p:spPr>
          <a:xfrm>
            <a:off x="3148104" y="2972547"/>
            <a:ext cx="1366811" cy="123111"/>
          </a:xfrm>
          <a:prstGeom prst="rect">
            <a:avLst/>
          </a:prstGeom>
          <a:noFill/>
        </p:spPr>
        <p:txBody>
          <a:bodyPr wrap="square" lIns="0" tIns="0" rIns="0" bIns="0" rtlCol="0">
            <a:spAutoFit/>
          </a:bodyPr>
          <a:lstStyle/>
          <a:p>
            <a:r>
              <a:rPr lang="en-GB" sz="800" b="1" dirty="0">
                <a:solidFill>
                  <a:schemeClr val="bg1"/>
                </a:solidFill>
              </a:rPr>
              <a:t>Commercial Tariff</a:t>
            </a:r>
          </a:p>
        </p:txBody>
      </p:sp>
      <p:sp>
        <p:nvSpPr>
          <p:cNvPr id="57" name="TextBox 56"/>
          <p:cNvSpPr txBox="1"/>
          <p:nvPr/>
        </p:nvSpPr>
        <p:spPr>
          <a:xfrm>
            <a:off x="5121665" y="4679705"/>
            <a:ext cx="1366811" cy="123111"/>
          </a:xfrm>
          <a:prstGeom prst="rect">
            <a:avLst/>
          </a:prstGeom>
          <a:noFill/>
        </p:spPr>
        <p:txBody>
          <a:bodyPr wrap="square" lIns="0" tIns="0" rIns="0" bIns="0" rtlCol="0">
            <a:spAutoFit/>
          </a:bodyPr>
          <a:lstStyle/>
          <a:p>
            <a:r>
              <a:rPr lang="en-GB" sz="800" b="1" dirty="0">
                <a:solidFill>
                  <a:schemeClr val="bg1"/>
                </a:solidFill>
              </a:rPr>
              <a:t>General surcharges</a:t>
            </a:r>
          </a:p>
        </p:txBody>
      </p:sp>
      <p:sp>
        <p:nvSpPr>
          <p:cNvPr id="58" name="TextBox 57"/>
          <p:cNvSpPr txBox="1"/>
          <p:nvPr/>
        </p:nvSpPr>
        <p:spPr>
          <a:xfrm>
            <a:off x="4853325" y="3740934"/>
            <a:ext cx="1366811" cy="123111"/>
          </a:xfrm>
          <a:prstGeom prst="rect">
            <a:avLst/>
          </a:prstGeom>
          <a:noFill/>
        </p:spPr>
        <p:txBody>
          <a:bodyPr wrap="square" lIns="0" tIns="0" rIns="0" bIns="0" rtlCol="0">
            <a:spAutoFit/>
          </a:bodyPr>
          <a:lstStyle/>
          <a:p>
            <a:r>
              <a:rPr lang="en-GB" sz="800" b="1" dirty="0">
                <a:solidFill>
                  <a:schemeClr val="bg1"/>
                </a:solidFill>
              </a:rPr>
              <a:t>Contracted Surcharges</a:t>
            </a:r>
          </a:p>
        </p:txBody>
      </p:sp>
      <p:sp>
        <p:nvSpPr>
          <p:cNvPr id="62" name="Arrow: Circular 61"/>
          <p:cNvSpPr/>
          <p:nvPr/>
        </p:nvSpPr>
        <p:spPr>
          <a:xfrm>
            <a:off x="4290029" y="2764765"/>
            <a:ext cx="556423" cy="483846"/>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63" name="Arrow: Circular 62"/>
          <p:cNvSpPr/>
          <p:nvPr/>
        </p:nvSpPr>
        <p:spPr>
          <a:xfrm rot="10800000">
            <a:off x="4301890" y="2886046"/>
            <a:ext cx="556423" cy="483846"/>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pic>
        <p:nvPicPr>
          <p:cNvPr id="65" name="Picture 2" descr="http://www.containerhomes-info.com/images/20-dry_gfx.jpg">
            <a:hlinkClick r:id="rId10" action="ppaction://hlinksldjump"/>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7980" y="2966194"/>
            <a:ext cx="321514" cy="233634"/>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Rounded Corners 65"/>
          <p:cNvSpPr/>
          <p:nvPr/>
        </p:nvSpPr>
        <p:spPr bwMode="auto">
          <a:xfrm>
            <a:off x="5120929" y="2343150"/>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7" name="Rectangle: Rounded Corners 66"/>
          <p:cNvSpPr/>
          <p:nvPr/>
        </p:nvSpPr>
        <p:spPr bwMode="auto">
          <a:xfrm>
            <a:off x="4706373" y="3691475"/>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8" name="Rectangle: Rounded Corners 67"/>
          <p:cNvSpPr/>
          <p:nvPr/>
        </p:nvSpPr>
        <p:spPr bwMode="auto">
          <a:xfrm>
            <a:off x="746411" y="2343150"/>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9" name="Rectangle: Rounded Corners 68"/>
          <p:cNvSpPr/>
          <p:nvPr/>
        </p:nvSpPr>
        <p:spPr bwMode="auto">
          <a:xfrm>
            <a:off x="1219200" y="367346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0" name="Rectangle: Rounded Corners 69"/>
          <p:cNvSpPr/>
          <p:nvPr/>
        </p:nvSpPr>
        <p:spPr bwMode="auto">
          <a:xfrm>
            <a:off x="4645900" y="106454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1" name="Rectangle: Rounded Corners 70"/>
          <p:cNvSpPr/>
          <p:nvPr/>
        </p:nvSpPr>
        <p:spPr bwMode="auto">
          <a:xfrm>
            <a:off x="1178540" y="106454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6" name="TextBox 75"/>
          <p:cNvSpPr txBox="1"/>
          <p:nvPr/>
        </p:nvSpPr>
        <p:spPr>
          <a:xfrm>
            <a:off x="3092731" y="2597328"/>
            <a:ext cx="1366811" cy="123111"/>
          </a:xfrm>
          <a:prstGeom prst="rect">
            <a:avLst/>
          </a:prstGeom>
          <a:noFill/>
        </p:spPr>
        <p:txBody>
          <a:bodyPr wrap="square" lIns="0" tIns="0" rIns="0" bIns="0" rtlCol="0">
            <a:spAutoFit/>
          </a:bodyPr>
          <a:lstStyle/>
          <a:p>
            <a:r>
              <a:rPr lang="en-GB" sz="800" b="1" dirty="0">
                <a:solidFill>
                  <a:schemeClr val="bg1"/>
                </a:solidFill>
              </a:rPr>
              <a:t>Ownership container</a:t>
            </a:r>
          </a:p>
        </p:txBody>
      </p:sp>
      <p:sp>
        <p:nvSpPr>
          <p:cNvPr id="77" name="TextBox 76"/>
          <p:cNvSpPr txBox="1"/>
          <p:nvPr/>
        </p:nvSpPr>
        <p:spPr>
          <a:xfrm>
            <a:off x="4774701" y="2028610"/>
            <a:ext cx="1366811" cy="123111"/>
          </a:xfrm>
          <a:prstGeom prst="rect">
            <a:avLst/>
          </a:prstGeom>
          <a:noFill/>
        </p:spPr>
        <p:txBody>
          <a:bodyPr wrap="square" lIns="0" tIns="0" rIns="0" bIns="0" rtlCol="0">
            <a:spAutoFit/>
          </a:bodyPr>
          <a:lstStyle/>
          <a:p>
            <a:r>
              <a:rPr lang="en-GB" sz="800" b="1" dirty="0">
                <a:solidFill>
                  <a:schemeClr val="bg1"/>
                </a:solidFill>
              </a:rPr>
              <a:t>Container planning</a:t>
            </a:r>
          </a:p>
        </p:txBody>
      </p:sp>
      <p:sp>
        <p:nvSpPr>
          <p:cNvPr id="78" name="TextBox 77"/>
          <p:cNvSpPr txBox="1"/>
          <p:nvPr/>
        </p:nvSpPr>
        <p:spPr>
          <a:xfrm>
            <a:off x="3387541" y="3858911"/>
            <a:ext cx="1366811" cy="123111"/>
          </a:xfrm>
          <a:prstGeom prst="rect">
            <a:avLst/>
          </a:prstGeom>
          <a:noFill/>
        </p:spPr>
        <p:txBody>
          <a:bodyPr wrap="square" lIns="0" tIns="0" rIns="0" bIns="0" rtlCol="0">
            <a:spAutoFit/>
          </a:bodyPr>
          <a:lstStyle/>
          <a:p>
            <a:r>
              <a:rPr lang="en-GB" sz="800" b="1" dirty="0">
                <a:solidFill>
                  <a:schemeClr val="bg1"/>
                </a:solidFill>
              </a:rPr>
              <a:t>Strip/Stuff planning</a:t>
            </a:r>
          </a:p>
        </p:txBody>
      </p:sp>
      <p:sp>
        <p:nvSpPr>
          <p:cNvPr id="79" name="TextBox 78"/>
          <p:cNvSpPr txBox="1"/>
          <p:nvPr/>
        </p:nvSpPr>
        <p:spPr>
          <a:xfrm>
            <a:off x="4895950" y="4143643"/>
            <a:ext cx="1366811" cy="123111"/>
          </a:xfrm>
          <a:prstGeom prst="rect">
            <a:avLst/>
          </a:prstGeom>
          <a:noFill/>
        </p:spPr>
        <p:txBody>
          <a:bodyPr wrap="square" lIns="0" tIns="0" rIns="0" bIns="0" rtlCol="0">
            <a:spAutoFit/>
          </a:bodyPr>
          <a:lstStyle/>
          <a:p>
            <a:r>
              <a:rPr lang="en-GB" sz="800" b="1" dirty="0">
                <a:solidFill>
                  <a:schemeClr val="bg1"/>
                </a:solidFill>
              </a:rPr>
              <a:t>Commercial Tariff</a:t>
            </a:r>
          </a:p>
        </p:txBody>
      </p:sp>
      <p:sp>
        <p:nvSpPr>
          <p:cNvPr id="81" name="TextBox 80"/>
          <p:cNvSpPr txBox="1"/>
          <p:nvPr/>
        </p:nvSpPr>
        <p:spPr>
          <a:xfrm>
            <a:off x="4833353" y="1886136"/>
            <a:ext cx="1366811" cy="123111"/>
          </a:xfrm>
          <a:prstGeom prst="rect">
            <a:avLst/>
          </a:prstGeom>
          <a:noFill/>
        </p:spPr>
        <p:txBody>
          <a:bodyPr wrap="square" lIns="0" tIns="0" rIns="0" bIns="0" rtlCol="0">
            <a:spAutoFit/>
          </a:bodyPr>
          <a:lstStyle/>
          <a:p>
            <a:r>
              <a:rPr lang="en-GB" sz="800" b="1" dirty="0">
                <a:solidFill>
                  <a:schemeClr val="bg1"/>
                </a:solidFill>
              </a:rPr>
              <a:t>Commercial release</a:t>
            </a:r>
          </a:p>
        </p:txBody>
      </p:sp>
      <p:sp>
        <p:nvSpPr>
          <p:cNvPr id="82" name="TextBox 81"/>
          <p:cNvSpPr txBox="1"/>
          <p:nvPr/>
        </p:nvSpPr>
        <p:spPr>
          <a:xfrm>
            <a:off x="4747325" y="1728247"/>
            <a:ext cx="1366811" cy="123111"/>
          </a:xfrm>
          <a:prstGeom prst="rect">
            <a:avLst/>
          </a:prstGeom>
          <a:noFill/>
        </p:spPr>
        <p:txBody>
          <a:bodyPr wrap="square" lIns="0" tIns="0" rIns="0" bIns="0" rtlCol="0">
            <a:spAutoFit/>
          </a:bodyPr>
          <a:lstStyle/>
          <a:p>
            <a:r>
              <a:rPr lang="en-GB" sz="800" b="1" dirty="0">
                <a:solidFill>
                  <a:schemeClr val="bg1"/>
                </a:solidFill>
              </a:rPr>
              <a:t>Customs release</a:t>
            </a:r>
          </a:p>
        </p:txBody>
      </p:sp>
      <p:sp>
        <p:nvSpPr>
          <p:cNvPr id="83" name="TextBox 82"/>
          <p:cNvSpPr txBox="1"/>
          <p:nvPr/>
        </p:nvSpPr>
        <p:spPr>
          <a:xfrm>
            <a:off x="4758409" y="1229177"/>
            <a:ext cx="1366811" cy="123111"/>
          </a:xfrm>
          <a:prstGeom prst="rect">
            <a:avLst/>
          </a:prstGeom>
          <a:noFill/>
        </p:spPr>
        <p:txBody>
          <a:bodyPr wrap="square" lIns="0" tIns="0" rIns="0" bIns="0" rtlCol="0">
            <a:spAutoFit/>
          </a:bodyPr>
          <a:lstStyle/>
          <a:p>
            <a:r>
              <a:rPr lang="en-GB" sz="800" b="1" dirty="0">
                <a:solidFill>
                  <a:schemeClr val="bg1"/>
                </a:solidFill>
              </a:rPr>
              <a:t>ETA Inland Transport</a:t>
            </a:r>
          </a:p>
        </p:txBody>
      </p:sp>
      <p:sp>
        <p:nvSpPr>
          <p:cNvPr id="84" name="TextBox 83"/>
          <p:cNvSpPr txBox="1"/>
          <p:nvPr/>
        </p:nvSpPr>
        <p:spPr>
          <a:xfrm>
            <a:off x="3362916" y="2077524"/>
            <a:ext cx="1366811" cy="123111"/>
          </a:xfrm>
          <a:prstGeom prst="rect">
            <a:avLst/>
          </a:prstGeom>
          <a:noFill/>
        </p:spPr>
        <p:txBody>
          <a:bodyPr wrap="square" lIns="0" tIns="0" rIns="0" bIns="0" rtlCol="0">
            <a:spAutoFit/>
          </a:bodyPr>
          <a:lstStyle/>
          <a:p>
            <a:r>
              <a:rPr lang="en-GB" sz="800" b="1" dirty="0">
                <a:solidFill>
                  <a:schemeClr val="bg1"/>
                </a:solidFill>
              </a:rPr>
              <a:t>Named accounts</a:t>
            </a:r>
          </a:p>
        </p:txBody>
      </p:sp>
      <p:sp>
        <p:nvSpPr>
          <p:cNvPr id="85" name="TextBox 84"/>
          <p:cNvSpPr txBox="1"/>
          <p:nvPr/>
        </p:nvSpPr>
        <p:spPr>
          <a:xfrm>
            <a:off x="3520711" y="1878269"/>
            <a:ext cx="1366811" cy="123111"/>
          </a:xfrm>
          <a:prstGeom prst="rect">
            <a:avLst/>
          </a:prstGeom>
          <a:noFill/>
        </p:spPr>
        <p:txBody>
          <a:bodyPr wrap="square" lIns="0" tIns="0" rIns="0" bIns="0" rtlCol="0">
            <a:spAutoFit/>
          </a:bodyPr>
          <a:lstStyle/>
          <a:p>
            <a:r>
              <a:rPr lang="en-GB" sz="800" b="1" dirty="0">
                <a:solidFill>
                  <a:schemeClr val="bg1"/>
                </a:solidFill>
              </a:rPr>
              <a:t>Contracted Free days</a:t>
            </a:r>
          </a:p>
        </p:txBody>
      </p:sp>
      <p:sp>
        <p:nvSpPr>
          <p:cNvPr id="87" name="TextBox 86"/>
          <p:cNvSpPr txBox="1"/>
          <p:nvPr/>
        </p:nvSpPr>
        <p:spPr>
          <a:xfrm>
            <a:off x="6290799" y="2590940"/>
            <a:ext cx="1366811" cy="123111"/>
          </a:xfrm>
          <a:prstGeom prst="rect">
            <a:avLst/>
          </a:prstGeom>
          <a:noFill/>
        </p:spPr>
        <p:txBody>
          <a:bodyPr wrap="square" lIns="0" tIns="0" rIns="0" bIns="0" rtlCol="0">
            <a:spAutoFit/>
          </a:bodyPr>
          <a:lstStyle/>
          <a:p>
            <a:r>
              <a:rPr lang="en-GB" sz="800" dirty="0"/>
              <a:t>Schedules</a:t>
            </a:r>
          </a:p>
        </p:txBody>
      </p:sp>
      <p:sp>
        <p:nvSpPr>
          <p:cNvPr id="88" name="TextBox 87"/>
          <p:cNvSpPr txBox="1"/>
          <p:nvPr/>
        </p:nvSpPr>
        <p:spPr>
          <a:xfrm>
            <a:off x="5361275" y="2658769"/>
            <a:ext cx="1366811" cy="123111"/>
          </a:xfrm>
          <a:prstGeom prst="rect">
            <a:avLst/>
          </a:prstGeom>
          <a:noFill/>
        </p:spPr>
        <p:txBody>
          <a:bodyPr wrap="square" lIns="0" tIns="0" rIns="0" bIns="0" rtlCol="0">
            <a:spAutoFit/>
          </a:bodyPr>
          <a:lstStyle/>
          <a:p>
            <a:r>
              <a:rPr lang="en-GB" sz="800" b="1" dirty="0">
                <a:solidFill>
                  <a:schemeClr val="bg1"/>
                </a:solidFill>
              </a:rPr>
              <a:t>Status</a:t>
            </a:r>
          </a:p>
        </p:txBody>
      </p:sp>
      <p:sp>
        <p:nvSpPr>
          <p:cNvPr id="89" name="TextBox 88"/>
          <p:cNvSpPr txBox="1"/>
          <p:nvPr/>
        </p:nvSpPr>
        <p:spPr>
          <a:xfrm>
            <a:off x="4762092" y="4343574"/>
            <a:ext cx="1366811" cy="123111"/>
          </a:xfrm>
          <a:prstGeom prst="rect">
            <a:avLst/>
          </a:prstGeom>
          <a:noFill/>
        </p:spPr>
        <p:txBody>
          <a:bodyPr wrap="square" lIns="0" tIns="0" rIns="0" bIns="0" rtlCol="0">
            <a:spAutoFit/>
          </a:bodyPr>
          <a:lstStyle/>
          <a:p>
            <a:r>
              <a:rPr lang="en-GB" sz="800" b="1" dirty="0">
                <a:solidFill>
                  <a:schemeClr val="bg1"/>
                </a:solidFill>
              </a:rPr>
              <a:t>(un) load hours</a:t>
            </a:r>
          </a:p>
        </p:txBody>
      </p:sp>
      <p:sp>
        <p:nvSpPr>
          <p:cNvPr id="91" name="TextBox 90"/>
          <p:cNvSpPr txBox="1"/>
          <p:nvPr/>
        </p:nvSpPr>
        <p:spPr>
          <a:xfrm>
            <a:off x="6446016" y="2897124"/>
            <a:ext cx="1366811" cy="123111"/>
          </a:xfrm>
          <a:prstGeom prst="rect">
            <a:avLst/>
          </a:prstGeom>
          <a:noFill/>
        </p:spPr>
        <p:txBody>
          <a:bodyPr wrap="square" lIns="0" tIns="0" rIns="0" bIns="0" rtlCol="0">
            <a:spAutoFit/>
          </a:bodyPr>
          <a:lstStyle/>
          <a:p>
            <a:r>
              <a:rPr lang="en-GB" sz="800" dirty="0"/>
              <a:t>Transit time</a:t>
            </a:r>
          </a:p>
        </p:txBody>
      </p:sp>
      <p:sp>
        <p:nvSpPr>
          <p:cNvPr id="92" name="TextBox 91"/>
          <p:cNvSpPr txBox="1"/>
          <p:nvPr/>
        </p:nvSpPr>
        <p:spPr>
          <a:xfrm>
            <a:off x="5445498" y="3020779"/>
            <a:ext cx="1366811" cy="123111"/>
          </a:xfrm>
          <a:prstGeom prst="rect">
            <a:avLst/>
          </a:prstGeom>
          <a:noFill/>
        </p:spPr>
        <p:txBody>
          <a:bodyPr wrap="square" lIns="0" tIns="0" rIns="0" bIns="0" rtlCol="0">
            <a:spAutoFit/>
          </a:bodyPr>
          <a:lstStyle/>
          <a:p>
            <a:r>
              <a:rPr lang="en-GB" sz="800" b="1" dirty="0">
                <a:solidFill>
                  <a:schemeClr val="bg1"/>
                </a:solidFill>
              </a:rPr>
              <a:t>Planning</a:t>
            </a:r>
          </a:p>
        </p:txBody>
      </p:sp>
      <p:sp>
        <p:nvSpPr>
          <p:cNvPr id="93" name="TextBox 92"/>
          <p:cNvSpPr txBox="1"/>
          <p:nvPr/>
        </p:nvSpPr>
        <p:spPr>
          <a:xfrm>
            <a:off x="4831356" y="3960436"/>
            <a:ext cx="1366811" cy="123111"/>
          </a:xfrm>
          <a:prstGeom prst="rect">
            <a:avLst/>
          </a:prstGeom>
          <a:noFill/>
        </p:spPr>
        <p:txBody>
          <a:bodyPr wrap="square" lIns="0" tIns="0" rIns="0" bIns="0" rtlCol="0">
            <a:spAutoFit/>
          </a:bodyPr>
          <a:lstStyle/>
          <a:p>
            <a:r>
              <a:rPr lang="en-GB" sz="800" b="1" dirty="0">
                <a:solidFill>
                  <a:schemeClr val="bg1"/>
                </a:solidFill>
              </a:rPr>
              <a:t>Container planning</a:t>
            </a:r>
          </a:p>
        </p:txBody>
      </p:sp>
      <p:sp>
        <p:nvSpPr>
          <p:cNvPr id="94" name="TextBox 93"/>
          <p:cNvSpPr txBox="1"/>
          <p:nvPr/>
        </p:nvSpPr>
        <p:spPr>
          <a:xfrm>
            <a:off x="4204116" y="2571788"/>
            <a:ext cx="1366811" cy="123111"/>
          </a:xfrm>
          <a:prstGeom prst="rect">
            <a:avLst/>
          </a:prstGeom>
          <a:noFill/>
        </p:spPr>
        <p:txBody>
          <a:bodyPr wrap="square" lIns="0" tIns="0" rIns="0" bIns="0" rtlCol="0">
            <a:spAutoFit/>
          </a:bodyPr>
          <a:lstStyle/>
          <a:p>
            <a:r>
              <a:rPr lang="en-GB" sz="800" b="1" dirty="0">
                <a:solidFill>
                  <a:schemeClr val="bg1"/>
                </a:solidFill>
              </a:rPr>
              <a:t>Container number</a:t>
            </a:r>
          </a:p>
        </p:txBody>
      </p:sp>
      <p:sp>
        <p:nvSpPr>
          <p:cNvPr id="95" name="TextBox 94"/>
          <p:cNvSpPr txBox="1"/>
          <p:nvPr/>
        </p:nvSpPr>
        <p:spPr>
          <a:xfrm>
            <a:off x="3549748" y="4114819"/>
            <a:ext cx="1366811" cy="123111"/>
          </a:xfrm>
          <a:prstGeom prst="rect">
            <a:avLst/>
          </a:prstGeom>
          <a:noFill/>
        </p:spPr>
        <p:txBody>
          <a:bodyPr wrap="square" lIns="0" tIns="0" rIns="0" bIns="0" rtlCol="0">
            <a:spAutoFit/>
          </a:bodyPr>
          <a:lstStyle/>
          <a:p>
            <a:r>
              <a:rPr lang="en-GB" sz="800" b="1" dirty="0">
                <a:solidFill>
                  <a:schemeClr val="bg1"/>
                </a:solidFill>
              </a:rPr>
              <a:t>Modality preferences</a:t>
            </a:r>
          </a:p>
        </p:txBody>
      </p:sp>
      <p:sp>
        <p:nvSpPr>
          <p:cNvPr id="96" name="TextBox 95"/>
          <p:cNvSpPr txBox="1"/>
          <p:nvPr/>
        </p:nvSpPr>
        <p:spPr>
          <a:xfrm>
            <a:off x="3073479" y="2762111"/>
            <a:ext cx="1366811" cy="123111"/>
          </a:xfrm>
          <a:prstGeom prst="rect">
            <a:avLst/>
          </a:prstGeom>
          <a:noFill/>
        </p:spPr>
        <p:txBody>
          <a:bodyPr wrap="square" lIns="0" tIns="0" rIns="0" bIns="0" rtlCol="0">
            <a:spAutoFit/>
          </a:bodyPr>
          <a:lstStyle/>
          <a:p>
            <a:r>
              <a:rPr lang="en-GB" sz="800" b="1" dirty="0">
                <a:solidFill>
                  <a:schemeClr val="bg1"/>
                </a:solidFill>
              </a:rPr>
              <a:t>Modality preferences</a:t>
            </a:r>
          </a:p>
        </p:txBody>
      </p:sp>
      <p:sp>
        <p:nvSpPr>
          <p:cNvPr id="97" name="TextBox 96"/>
          <p:cNvSpPr txBox="1"/>
          <p:nvPr/>
        </p:nvSpPr>
        <p:spPr>
          <a:xfrm>
            <a:off x="5607393" y="4438917"/>
            <a:ext cx="1366811" cy="123111"/>
          </a:xfrm>
          <a:prstGeom prst="rect">
            <a:avLst/>
          </a:prstGeom>
          <a:noFill/>
        </p:spPr>
        <p:txBody>
          <a:bodyPr wrap="square" lIns="0" tIns="0" rIns="0" bIns="0" rtlCol="0">
            <a:spAutoFit/>
          </a:bodyPr>
          <a:lstStyle/>
          <a:p>
            <a:r>
              <a:rPr lang="en-GB" sz="800" b="1" dirty="0"/>
              <a:t>Lead time</a:t>
            </a:r>
          </a:p>
        </p:txBody>
      </p:sp>
      <p:sp>
        <p:nvSpPr>
          <p:cNvPr id="98" name="TextBox 97"/>
          <p:cNvSpPr txBox="1"/>
          <p:nvPr/>
        </p:nvSpPr>
        <p:spPr>
          <a:xfrm>
            <a:off x="5205450" y="3854905"/>
            <a:ext cx="1366811" cy="123111"/>
          </a:xfrm>
          <a:prstGeom prst="rect">
            <a:avLst/>
          </a:prstGeom>
          <a:noFill/>
        </p:spPr>
        <p:txBody>
          <a:bodyPr wrap="square" lIns="0" tIns="0" rIns="0" bIns="0" rtlCol="0">
            <a:spAutoFit/>
          </a:bodyPr>
          <a:lstStyle/>
          <a:p>
            <a:r>
              <a:rPr lang="en-GB" sz="800" b="1" dirty="0">
                <a:solidFill>
                  <a:schemeClr val="bg1"/>
                </a:solidFill>
              </a:rPr>
              <a:t>Container Status</a:t>
            </a:r>
          </a:p>
        </p:txBody>
      </p:sp>
      <p:sp>
        <p:nvSpPr>
          <p:cNvPr id="99" name="TextBox 98"/>
          <p:cNvSpPr txBox="1"/>
          <p:nvPr/>
        </p:nvSpPr>
        <p:spPr>
          <a:xfrm>
            <a:off x="5809777" y="4228793"/>
            <a:ext cx="1366811" cy="123111"/>
          </a:xfrm>
          <a:prstGeom prst="rect">
            <a:avLst/>
          </a:prstGeom>
          <a:noFill/>
        </p:spPr>
        <p:txBody>
          <a:bodyPr wrap="square" lIns="0" tIns="0" rIns="0" bIns="0" rtlCol="0">
            <a:spAutoFit/>
          </a:bodyPr>
          <a:lstStyle/>
          <a:p>
            <a:r>
              <a:rPr lang="en-GB" sz="800" dirty="0"/>
              <a:t>Opening hours</a:t>
            </a:r>
          </a:p>
        </p:txBody>
      </p:sp>
      <p:sp>
        <p:nvSpPr>
          <p:cNvPr id="100" name="TextBox 99"/>
          <p:cNvSpPr txBox="1"/>
          <p:nvPr/>
        </p:nvSpPr>
        <p:spPr>
          <a:xfrm>
            <a:off x="5391760" y="3298063"/>
            <a:ext cx="1366811" cy="123111"/>
          </a:xfrm>
          <a:prstGeom prst="rect">
            <a:avLst/>
          </a:prstGeom>
          <a:noFill/>
        </p:spPr>
        <p:txBody>
          <a:bodyPr wrap="square" lIns="0" tIns="0" rIns="0" bIns="0" rtlCol="0">
            <a:spAutoFit/>
          </a:bodyPr>
          <a:lstStyle/>
          <a:p>
            <a:r>
              <a:rPr lang="en-GB" sz="800" b="1" dirty="0">
                <a:solidFill>
                  <a:schemeClr val="bg1"/>
                </a:solidFill>
              </a:rPr>
              <a:t>Capacity</a:t>
            </a:r>
          </a:p>
        </p:txBody>
      </p:sp>
      <p:sp>
        <p:nvSpPr>
          <p:cNvPr id="101" name="Oval 100"/>
          <p:cNvSpPr/>
          <p:nvPr/>
        </p:nvSpPr>
        <p:spPr bwMode="auto">
          <a:xfrm>
            <a:off x="2129576" y="940918"/>
            <a:ext cx="4941365" cy="4193023"/>
          </a:xfrm>
          <a:prstGeom prst="ellipse">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pic>
        <p:nvPicPr>
          <p:cNvPr id="140" name="Picture 6" descr="http://thumb9.shutterstock.com/display_pic_with_logo/382021/377562832/stock-photo-container-ship-isolated-on-white-background-377562832.jpg"/>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7600" y="1234800"/>
            <a:ext cx="792809" cy="530301"/>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p:cNvSpPr/>
          <p:nvPr/>
        </p:nvSpPr>
        <p:spPr bwMode="auto">
          <a:xfrm>
            <a:off x="2053973" y="1649655"/>
            <a:ext cx="540334" cy="95964"/>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pic>
        <p:nvPicPr>
          <p:cNvPr id="143" name="Picture 2" descr="http://thumb9.shutterstock.com/display_pic_with_logo/349147/321469706/stock-photo-cargo-loading-operation-shipment-delivery-logistics-and-freight-transportation-concept-open-321469706.jpg"/>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39600" y="4147200"/>
            <a:ext cx="1041629" cy="567109"/>
          </a:xfrm>
          <a:prstGeom prst="rect">
            <a:avLst/>
          </a:prstGeom>
          <a:noFill/>
          <a:extLst>
            <a:ext uri="{909E8E84-426E-40DD-AFC4-6F175D3DCCD1}">
              <a14:hiddenFill xmlns:a14="http://schemas.microsoft.com/office/drawing/2010/main">
                <a:solidFill>
                  <a:srgbClr val="FFFFFF"/>
                </a:solidFill>
              </a14:hiddenFill>
            </a:ext>
          </a:extLst>
        </p:spPr>
      </p:pic>
      <p:sp>
        <p:nvSpPr>
          <p:cNvPr id="145" name="TextBox 144"/>
          <p:cNvSpPr txBox="1"/>
          <p:nvPr/>
        </p:nvSpPr>
        <p:spPr>
          <a:xfrm>
            <a:off x="3127764" y="3336048"/>
            <a:ext cx="1366811" cy="123111"/>
          </a:xfrm>
          <a:prstGeom prst="rect">
            <a:avLst/>
          </a:prstGeom>
          <a:noFill/>
        </p:spPr>
        <p:txBody>
          <a:bodyPr wrap="square" lIns="0" tIns="0" rIns="0" bIns="0" rtlCol="0">
            <a:spAutoFit/>
          </a:bodyPr>
          <a:lstStyle/>
          <a:p>
            <a:r>
              <a:rPr lang="en-GB" sz="800" b="1" dirty="0">
                <a:solidFill>
                  <a:schemeClr val="bg1"/>
                </a:solidFill>
              </a:rPr>
              <a:t>Modality choice</a:t>
            </a:r>
          </a:p>
        </p:txBody>
      </p:sp>
      <p:sp>
        <p:nvSpPr>
          <p:cNvPr id="146" name="TextBox 145"/>
          <p:cNvSpPr txBox="1"/>
          <p:nvPr/>
        </p:nvSpPr>
        <p:spPr>
          <a:xfrm>
            <a:off x="3059025" y="3145852"/>
            <a:ext cx="1366811" cy="123111"/>
          </a:xfrm>
          <a:prstGeom prst="rect">
            <a:avLst/>
          </a:prstGeom>
          <a:noFill/>
        </p:spPr>
        <p:txBody>
          <a:bodyPr wrap="square" lIns="0" tIns="0" rIns="0" bIns="0" rtlCol="0">
            <a:spAutoFit/>
          </a:bodyPr>
          <a:lstStyle/>
          <a:p>
            <a:r>
              <a:rPr lang="en-GB" sz="800" b="1" dirty="0">
                <a:solidFill>
                  <a:schemeClr val="bg1"/>
                </a:solidFill>
              </a:rPr>
              <a:t>Destination</a:t>
            </a:r>
          </a:p>
        </p:txBody>
      </p:sp>
      <p:sp>
        <p:nvSpPr>
          <p:cNvPr id="147" name="TextBox 146"/>
          <p:cNvSpPr txBox="1"/>
          <p:nvPr/>
        </p:nvSpPr>
        <p:spPr>
          <a:xfrm>
            <a:off x="3067298" y="1545412"/>
            <a:ext cx="1366811" cy="123111"/>
          </a:xfrm>
          <a:prstGeom prst="rect">
            <a:avLst/>
          </a:prstGeom>
          <a:noFill/>
        </p:spPr>
        <p:txBody>
          <a:bodyPr wrap="square" lIns="0" tIns="0" rIns="0" bIns="0" rtlCol="0">
            <a:spAutoFit/>
          </a:bodyPr>
          <a:lstStyle/>
          <a:p>
            <a:r>
              <a:rPr lang="en-GB" sz="800" b="1" dirty="0">
                <a:solidFill>
                  <a:schemeClr val="bg1"/>
                </a:solidFill>
              </a:rPr>
              <a:t>Free days</a:t>
            </a:r>
          </a:p>
        </p:txBody>
      </p:sp>
      <p:sp>
        <p:nvSpPr>
          <p:cNvPr id="148" name="TextBox 147"/>
          <p:cNvSpPr txBox="1"/>
          <p:nvPr/>
        </p:nvSpPr>
        <p:spPr>
          <a:xfrm>
            <a:off x="3507271" y="1252384"/>
            <a:ext cx="1366811" cy="123111"/>
          </a:xfrm>
          <a:prstGeom prst="rect">
            <a:avLst/>
          </a:prstGeom>
          <a:noFill/>
        </p:spPr>
        <p:txBody>
          <a:bodyPr wrap="square" lIns="0" tIns="0" rIns="0" bIns="0" rtlCol="0">
            <a:spAutoFit/>
          </a:bodyPr>
          <a:lstStyle/>
          <a:p>
            <a:r>
              <a:rPr lang="en-GB" sz="800" b="1" dirty="0">
                <a:solidFill>
                  <a:schemeClr val="bg1"/>
                </a:solidFill>
              </a:rPr>
              <a:t>Deep sea schedule</a:t>
            </a:r>
          </a:p>
        </p:txBody>
      </p:sp>
      <p:sp>
        <p:nvSpPr>
          <p:cNvPr id="149" name="TextBox 148"/>
          <p:cNvSpPr txBox="1"/>
          <p:nvPr/>
        </p:nvSpPr>
        <p:spPr>
          <a:xfrm>
            <a:off x="2796569" y="1898621"/>
            <a:ext cx="1366811" cy="123111"/>
          </a:xfrm>
          <a:prstGeom prst="rect">
            <a:avLst/>
          </a:prstGeom>
          <a:noFill/>
        </p:spPr>
        <p:txBody>
          <a:bodyPr wrap="square" lIns="0" tIns="0" rIns="0" bIns="0" rtlCol="0">
            <a:spAutoFit/>
          </a:bodyPr>
          <a:lstStyle/>
          <a:p>
            <a:r>
              <a:rPr lang="en-GB" sz="800" b="1" dirty="0">
                <a:solidFill>
                  <a:schemeClr val="bg1"/>
                </a:solidFill>
              </a:rPr>
              <a:t>Depots</a:t>
            </a:r>
          </a:p>
        </p:txBody>
      </p:sp>
      <p:sp>
        <p:nvSpPr>
          <p:cNvPr id="150" name="TextBox 149"/>
          <p:cNvSpPr txBox="1"/>
          <p:nvPr/>
        </p:nvSpPr>
        <p:spPr>
          <a:xfrm>
            <a:off x="3134664" y="2962989"/>
            <a:ext cx="1366811" cy="123111"/>
          </a:xfrm>
          <a:prstGeom prst="rect">
            <a:avLst/>
          </a:prstGeom>
          <a:noFill/>
        </p:spPr>
        <p:txBody>
          <a:bodyPr wrap="square" lIns="0" tIns="0" rIns="0" bIns="0" rtlCol="0">
            <a:spAutoFit/>
          </a:bodyPr>
          <a:lstStyle/>
          <a:p>
            <a:r>
              <a:rPr lang="en-GB" sz="800" b="1" dirty="0">
                <a:solidFill>
                  <a:schemeClr val="bg1"/>
                </a:solidFill>
              </a:rPr>
              <a:t>Commercial Tariff</a:t>
            </a:r>
          </a:p>
        </p:txBody>
      </p:sp>
      <p:sp>
        <p:nvSpPr>
          <p:cNvPr id="151" name="TextBox 150"/>
          <p:cNvSpPr txBox="1"/>
          <p:nvPr/>
        </p:nvSpPr>
        <p:spPr>
          <a:xfrm>
            <a:off x="5108225" y="4670147"/>
            <a:ext cx="1366811" cy="123111"/>
          </a:xfrm>
          <a:prstGeom prst="rect">
            <a:avLst/>
          </a:prstGeom>
          <a:noFill/>
        </p:spPr>
        <p:txBody>
          <a:bodyPr wrap="square" lIns="0" tIns="0" rIns="0" bIns="0" rtlCol="0">
            <a:spAutoFit/>
          </a:bodyPr>
          <a:lstStyle/>
          <a:p>
            <a:r>
              <a:rPr lang="en-GB" sz="800" b="1" dirty="0">
                <a:solidFill>
                  <a:schemeClr val="bg1"/>
                </a:solidFill>
              </a:rPr>
              <a:t>General surcharges</a:t>
            </a:r>
          </a:p>
        </p:txBody>
      </p:sp>
      <p:sp>
        <p:nvSpPr>
          <p:cNvPr id="152" name="TextBox 151"/>
          <p:cNvSpPr txBox="1"/>
          <p:nvPr/>
        </p:nvSpPr>
        <p:spPr>
          <a:xfrm>
            <a:off x="4839885" y="3731376"/>
            <a:ext cx="1366811" cy="123111"/>
          </a:xfrm>
          <a:prstGeom prst="rect">
            <a:avLst/>
          </a:prstGeom>
          <a:noFill/>
        </p:spPr>
        <p:txBody>
          <a:bodyPr wrap="square" lIns="0" tIns="0" rIns="0" bIns="0" rtlCol="0">
            <a:spAutoFit/>
          </a:bodyPr>
          <a:lstStyle/>
          <a:p>
            <a:r>
              <a:rPr lang="en-GB" sz="800" b="1" dirty="0">
                <a:solidFill>
                  <a:schemeClr val="bg1"/>
                </a:solidFill>
              </a:rPr>
              <a:t>Contracted Surcharges</a:t>
            </a:r>
          </a:p>
        </p:txBody>
      </p:sp>
      <p:sp>
        <p:nvSpPr>
          <p:cNvPr id="158" name="TextBox 157"/>
          <p:cNvSpPr txBox="1"/>
          <p:nvPr/>
        </p:nvSpPr>
        <p:spPr>
          <a:xfrm>
            <a:off x="3079291" y="2587770"/>
            <a:ext cx="1366811" cy="123111"/>
          </a:xfrm>
          <a:prstGeom prst="rect">
            <a:avLst/>
          </a:prstGeom>
          <a:noFill/>
        </p:spPr>
        <p:txBody>
          <a:bodyPr wrap="square" lIns="0" tIns="0" rIns="0" bIns="0" rtlCol="0">
            <a:spAutoFit/>
          </a:bodyPr>
          <a:lstStyle/>
          <a:p>
            <a:r>
              <a:rPr lang="en-GB" sz="800" b="1" dirty="0">
                <a:solidFill>
                  <a:schemeClr val="bg1"/>
                </a:solidFill>
              </a:rPr>
              <a:t>Ownership container</a:t>
            </a:r>
          </a:p>
        </p:txBody>
      </p:sp>
      <p:sp>
        <p:nvSpPr>
          <p:cNvPr id="160" name="TextBox 159"/>
          <p:cNvSpPr txBox="1"/>
          <p:nvPr/>
        </p:nvSpPr>
        <p:spPr>
          <a:xfrm>
            <a:off x="3374101" y="3849353"/>
            <a:ext cx="1366811" cy="123111"/>
          </a:xfrm>
          <a:prstGeom prst="rect">
            <a:avLst/>
          </a:prstGeom>
          <a:noFill/>
        </p:spPr>
        <p:txBody>
          <a:bodyPr wrap="square" lIns="0" tIns="0" rIns="0" bIns="0" rtlCol="0">
            <a:spAutoFit/>
          </a:bodyPr>
          <a:lstStyle/>
          <a:p>
            <a:r>
              <a:rPr lang="en-GB" sz="800" b="1" dirty="0">
                <a:solidFill>
                  <a:schemeClr val="bg1"/>
                </a:solidFill>
              </a:rPr>
              <a:t>Strip/Stuff planning</a:t>
            </a:r>
          </a:p>
        </p:txBody>
      </p:sp>
      <p:sp>
        <p:nvSpPr>
          <p:cNvPr id="161" name="TextBox 160"/>
          <p:cNvSpPr txBox="1"/>
          <p:nvPr/>
        </p:nvSpPr>
        <p:spPr>
          <a:xfrm>
            <a:off x="4882510" y="4134085"/>
            <a:ext cx="1366811" cy="123111"/>
          </a:xfrm>
          <a:prstGeom prst="rect">
            <a:avLst/>
          </a:prstGeom>
          <a:noFill/>
        </p:spPr>
        <p:txBody>
          <a:bodyPr wrap="square" lIns="0" tIns="0" rIns="0" bIns="0" rtlCol="0">
            <a:spAutoFit/>
          </a:bodyPr>
          <a:lstStyle/>
          <a:p>
            <a:r>
              <a:rPr lang="en-GB" sz="800" b="1" dirty="0">
                <a:solidFill>
                  <a:schemeClr val="bg1"/>
                </a:solidFill>
              </a:rPr>
              <a:t>Commercial Tariff</a:t>
            </a:r>
          </a:p>
        </p:txBody>
      </p:sp>
      <p:sp>
        <p:nvSpPr>
          <p:cNvPr id="164" name="TextBox 163"/>
          <p:cNvSpPr txBox="1"/>
          <p:nvPr/>
        </p:nvSpPr>
        <p:spPr>
          <a:xfrm>
            <a:off x="4744969" y="1219619"/>
            <a:ext cx="1366811" cy="123111"/>
          </a:xfrm>
          <a:prstGeom prst="rect">
            <a:avLst/>
          </a:prstGeom>
          <a:noFill/>
        </p:spPr>
        <p:txBody>
          <a:bodyPr wrap="square" lIns="0" tIns="0" rIns="0" bIns="0" rtlCol="0">
            <a:spAutoFit/>
          </a:bodyPr>
          <a:lstStyle/>
          <a:p>
            <a:r>
              <a:rPr lang="en-GB" sz="800" b="1" dirty="0">
                <a:solidFill>
                  <a:schemeClr val="bg1"/>
                </a:solidFill>
              </a:rPr>
              <a:t>ETA Inland Transport</a:t>
            </a:r>
          </a:p>
        </p:txBody>
      </p:sp>
      <p:sp>
        <p:nvSpPr>
          <p:cNvPr id="165" name="TextBox 164"/>
          <p:cNvSpPr txBox="1"/>
          <p:nvPr/>
        </p:nvSpPr>
        <p:spPr>
          <a:xfrm>
            <a:off x="3349476" y="2067966"/>
            <a:ext cx="1366811" cy="123111"/>
          </a:xfrm>
          <a:prstGeom prst="rect">
            <a:avLst/>
          </a:prstGeom>
          <a:noFill/>
        </p:spPr>
        <p:txBody>
          <a:bodyPr wrap="square" lIns="0" tIns="0" rIns="0" bIns="0" rtlCol="0">
            <a:spAutoFit/>
          </a:bodyPr>
          <a:lstStyle/>
          <a:p>
            <a:r>
              <a:rPr lang="en-GB" sz="800" b="1" dirty="0">
                <a:solidFill>
                  <a:schemeClr val="bg1"/>
                </a:solidFill>
              </a:rPr>
              <a:t>Named accounts</a:t>
            </a:r>
          </a:p>
        </p:txBody>
      </p:sp>
      <p:sp>
        <p:nvSpPr>
          <p:cNvPr id="166" name="TextBox 165"/>
          <p:cNvSpPr txBox="1"/>
          <p:nvPr/>
        </p:nvSpPr>
        <p:spPr>
          <a:xfrm>
            <a:off x="3507271" y="1868711"/>
            <a:ext cx="1366811" cy="123111"/>
          </a:xfrm>
          <a:prstGeom prst="rect">
            <a:avLst/>
          </a:prstGeom>
          <a:noFill/>
        </p:spPr>
        <p:txBody>
          <a:bodyPr wrap="square" lIns="0" tIns="0" rIns="0" bIns="0" rtlCol="0">
            <a:spAutoFit/>
          </a:bodyPr>
          <a:lstStyle/>
          <a:p>
            <a:r>
              <a:rPr lang="en-GB" sz="800" b="1" dirty="0">
                <a:solidFill>
                  <a:schemeClr val="bg1"/>
                </a:solidFill>
              </a:rPr>
              <a:t>Contracted Free days</a:t>
            </a:r>
          </a:p>
        </p:txBody>
      </p:sp>
      <p:sp>
        <p:nvSpPr>
          <p:cNvPr id="167" name="TextBox 166"/>
          <p:cNvSpPr txBox="1"/>
          <p:nvPr/>
        </p:nvSpPr>
        <p:spPr>
          <a:xfrm>
            <a:off x="5347835" y="2649211"/>
            <a:ext cx="1366811" cy="123111"/>
          </a:xfrm>
          <a:prstGeom prst="rect">
            <a:avLst/>
          </a:prstGeom>
          <a:noFill/>
        </p:spPr>
        <p:txBody>
          <a:bodyPr wrap="square" lIns="0" tIns="0" rIns="0" bIns="0" rtlCol="0">
            <a:spAutoFit/>
          </a:bodyPr>
          <a:lstStyle/>
          <a:p>
            <a:r>
              <a:rPr lang="en-GB" sz="800" b="1" dirty="0">
                <a:solidFill>
                  <a:schemeClr val="bg1"/>
                </a:solidFill>
              </a:rPr>
              <a:t>Status</a:t>
            </a:r>
          </a:p>
        </p:txBody>
      </p:sp>
      <p:sp>
        <p:nvSpPr>
          <p:cNvPr id="168" name="TextBox 167"/>
          <p:cNvSpPr txBox="1"/>
          <p:nvPr/>
        </p:nvSpPr>
        <p:spPr>
          <a:xfrm>
            <a:off x="4748652" y="4334016"/>
            <a:ext cx="1366811" cy="123111"/>
          </a:xfrm>
          <a:prstGeom prst="rect">
            <a:avLst/>
          </a:prstGeom>
          <a:noFill/>
        </p:spPr>
        <p:txBody>
          <a:bodyPr wrap="square" lIns="0" tIns="0" rIns="0" bIns="0" rtlCol="0">
            <a:spAutoFit/>
          </a:bodyPr>
          <a:lstStyle/>
          <a:p>
            <a:r>
              <a:rPr lang="en-GB" sz="800" b="1" dirty="0">
                <a:solidFill>
                  <a:schemeClr val="bg1"/>
                </a:solidFill>
              </a:rPr>
              <a:t>(un) load hours</a:t>
            </a:r>
          </a:p>
        </p:txBody>
      </p:sp>
      <p:sp>
        <p:nvSpPr>
          <p:cNvPr id="169" name="TextBox 168"/>
          <p:cNvSpPr txBox="1"/>
          <p:nvPr/>
        </p:nvSpPr>
        <p:spPr>
          <a:xfrm>
            <a:off x="5432058" y="3011221"/>
            <a:ext cx="1366811" cy="123111"/>
          </a:xfrm>
          <a:prstGeom prst="rect">
            <a:avLst/>
          </a:prstGeom>
          <a:noFill/>
        </p:spPr>
        <p:txBody>
          <a:bodyPr wrap="square" lIns="0" tIns="0" rIns="0" bIns="0" rtlCol="0">
            <a:spAutoFit/>
          </a:bodyPr>
          <a:lstStyle/>
          <a:p>
            <a:r>
              <a:rPr lang="en-GB" sz="800" b="1" dirty="0">
                <a:solidFill>
                  <a:schemeClr val="bg1"/>
                </a:solidFill>
              </a:rPr>
              <a:t>Planning</a:t>
            </a:r>
          </a:p>
        </p:txBody>
      </p:sp>
      <p:sp>
        <p:nvSpPr>
          <p:cNvPr id="170" name="TextBox 169"/>
          <p:cNvSpPr txBox="1"/>
          <p:nvPr/>
        </p:nvSpPr>
        <p:spPr>
          <a:xfrm>
            <a:off x="4817916" y="3950878"/>
            <a:ext cx="1366811" cy="123111"/>
          </a:xfrm>
          <a:prstGeom prst="rect">
            <a:avLst/>
          </a:prstGeom>
          <a:noFill/>
        </p:spPr>
        <p:txBody>
          <a:bodyPr wrap="square" lIns="0" tIns="0" rIns="0" bIns="0" rtlCol="0">
            <a:spAutoFit/>
          </a:bodyPr>
          <a:lstStyle/>
          <a:p>
            <a:r>
              <a:rPr lang="en-GB" sz="800" b="1" dirty="0">
                <a:solidFill>
                  <a:schemeClr val="bg1"/>
                </a:solidFill>
              </a:rPr>
              <a:t>Container planning</a:t>
            </a:r>
          </a:p>
        </p:txBody>
      </p:sp>
      <p:sp>
        <p:nvSpPr>
          <p:cNvPr id="172" name="TextBox 171"/>
          <p:cNvSpPr txBox="1"/>
          <p:nvPr/>
        </p:nvSpPr>
        <p:spPr>
          <a:xfrm>
            <a:off x="3536308" y="4105261"/>
            <a:ext cx="1366811" cy="123111"/>
          </a:xfrm>
          <a:prstGeom prst="rect">
            <a:avLst/>
          </a:prstGeom>
          <a:noFill/>
        </p:spPr>
        <p:txBody>
          <a:bodyPr wrap="square" lIns="0" tIns="0" rIns="0" bIns="0" rtlCol="0">
            <a:spAutoFit/>
          </a:bodyPr>
          <a:lstStyle/>
          <a:p>
            <a:r>
              <a:rPr lang="en-GB" sz="800" b="1" dirty="0">
                <a:solidFill>
                  <a:schemeClr val="bg1"/>
                </a:solidFill>
              </a:rPr>
              <a:t>Modality preferences</a:t>
            </a:r>
          </a:p>
        </p:txBody>
      </p:sp>
      <p:sp>
        <p:nvSpPr>
          <p:cNvPr id="173" name="TextBox 172"/>
          <p:cNvSpPr txBox="1"/>
          <p:nvPr/>
        </p:nvSpPr>
        <p:spPr>
          <a:xfrm>
            <a:off x="3060039" y="2752553"/>
            <a:ext cx="1366811" cy="123111"/>
          </a:xfrm>
          <a:prstGeom prst="rect">
            <a:avLst/>
          </a:prstGeom>
          <a:noFill/>
        </p:spPr>
        <p:txBody>
          <a:bodyPr wrap="square" lIns="0" tIns="0" rIns="0" bIns="0" rtlCol="0">
            <a:spAutoFit/>
          </a:bodyPr>
          <a:lstStyle/>
          <a:p>
            <a:r>
              <a:rPr lang="en-GB" sz="800" b="1" dirty="0">
                <a:solidFill>
                  <a:schemeClr val="bg1"/>
                </a:solidFill>
              </a:rPr>
              <a:t>Modality preferences</a:t>
            </a:r>
          </a:p>
        </p:txBody>
      </p:sp>
      <p:sp>
        <p:nvSpPr>
          <p:cNvPr id="174" name="TextBox 173"/>
          <p:cNvSpPr txBox="1"/>
          <p:nvPr/>
        </p:nvSpPr>
        <p:spPr>
          <a:xfrm>
            <a:off x="5593953" y="4429359"/>
            <a:ext cx="1366811" cy="123111"/>
          </a:xfrm>
          <a:prstGeom prst="rect">
            <a:avLst/>
          </a:prstGeom>
          <a:noFill/>
        </p:spPr>
        <p:txBody>
          <a:bodyPr wrap="square" lIns="0" tIns="0" rIns="0" bIns="0" rtlCol="0">
            <a:spAutoFit/>
          </a:bodyPr>
          <a:lstStyle/>
          <a:p>
            <a:r>
              <a:rPr lang="en-GB" sz="800" b="1" dirty="0">
                <a:solidFill>
                  <a:schemeClr val="bg1"/>
                </a:solidFill>
              </a:rPr>
              <a:t>Lead time</a:t>
            </a:r>
          </a:p>
        </p:txBody>
      </p:sp>
      <p:sp>
        <p:nvSpPr>
          <p:cNvPr id="175" name="TextBox 174"/>
          <p:cNvSpPr txBox="1"/>
          <p:nvPr/>
        </p:nvSpPr>
        <p:spPr>
          <a:xfrm>
            <a:off x="5192010" y="3845347"/>
            <a:ext cx="1366811" cy="123111"/>
          </a:xfrm>
          <a:prstGeom prst="rect">
            <a:avLst/>
          </a:prstGeom>
          <a:noFill/>
        </p:spPr>
        <p:txBody>
          <a:bodyPr wrap="square" lIns="0" tIns="0" rIns="0" bIns="0" rtlCol="0">
            <a:spAutoFit/>
          </a:bodyPr>
          <a:lstStyle/>
          <a:p>
            <a:r>
              <a:rPr lang="en-GB" sz="800" b="1" dirty="0">
                <a:solidFill>
                  <a:schemeClr val="bg1"/>
                </a:solidFill>
              </a:rPr>
              <a:t>Container Status</a:t>
            </a:r>
          </a:p>
        </p:txBody>
      </p:sp>
      <p:sp>
        <p:nvSpPr>
          <p:cNvPr id="176" name="TextBox 175"/>
          <p:cNvSpPr txBox="1"/>
          <p:nvPr/>
        </p:nvSpPr>
        <p:spPr>
          <a:xfrm>
            <a:off x="5378320" y="3288505"/>
            <a:ext cx="1366811" cy="123111"/>
          </a:xfrm>
          <a:prstGeom prst="rect">
            <a:avLst/>
          </a:prstGeom>
          <a:noFill/>
        </p:spPr>
        <p:txBody>
          <a:bodyPr wrap="square" lIns="0" tIns="0" rIns="0" bIns="0" rtlCol="0">
            <a:spAutoFit/>
          </a:bodyPr>
          <a:lstStyle/>
          <a:p>
            <a:r>
              <a:rPr lang="en-GB" sz="800" b="1" dirty="0">
                <a:solidFill>
                  <a:schemeClr val="bg1"/>
                </a:solidFill>
              </a:rPr>
              <a:t>Capacity</a:t>
            </a:r>
          </a:p>
        </p:txBody>
      </p:sp>
      <p:cxnSp>
        <p:nvCxnSpPr>
          <p:cNvPr id="6" name="Straight Connector 5"/>
          <p:cNvCxnSpPr/>
          <p:nvPr/>
        </p:nvCxnSpPr>
        <p:spPr>
          <a:xfrm flipH="1">
            <a:off x="1905000" y="1414800"/>
            <a:ext cx="2122414" cy="1470422"/>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H="1">
            <a:off x="1905000" y="1369641"/>
            <a:ext cx="3241610" cy="150602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4761261" y="2019052"/>
            <a:ext cx="1366811" cy="123111"/>
          </a:xfrm>
          <a:prstGeom prst="rect">
            <a:avLst/>
          </a:prstGeom>
          <a:noFill/>
        </p:spPr>
        <p:txBody>
          <a:bodyPr wrap="square" lIns="0" tIns="0" rIns="0" bIns="0" rtlCol="0">
            <a:spAutoFit/>
          </a:bodyPr>
          <a:lstStyle/>
          <a:p>
            <a:r>
              <a:rPr lang="en-GB" sz="800" b="1" dirty="0">
                <a:solidFill>
                  <a:schemeClr val="bg1"/>
                </a:solidFill>
              </a:rPr>
              <a:t>Container planning</a:t>
            </a:r>
          </a:p>
        </p:txBody>
      </p:sp>
      <p:sp>
        <p:nvSpPr>
          <p:cNvPr id="162" name="TextBox 161"/>
          <p:cNvSpPr txBox="1"/>
          <p:nvPr/>
        </p:nvSpPr>
        <p:spPr>
          <a:xfrm>
            <a:off x="4819913" y="1876578"/>
            <a:ext cx="1366811" cy="123111"/>
          </a:xfrm>
          <a:prstGeom prst="rect">
            <a:avLst/>
          </a:prstGeom>
          <a:noFill/>
        </p:spPr>
        <p:txBody>
          <a:bodyPr wrap="square" lIns="0" tIns="0" rIns="0" bIns="0" rtlCol="0">
            <a:spAutoFit/>
          </a:bodyPr>
          <a:lstStyle/>
          <a:p>
            <a:r>
              <a:rPr lang="en-GB" sz="800" b="1" dirty="0">
                <a:solidFill>
                  <a:schemeClr val="bg1"/>
                </a:solidFill>
              </a:rPr>
              <a:t>Commercial release</a:t>
            </a:r>
          </a:p>
        </p:txBody>
      </p:sp>
      <p:sp>
        <p:nvSpPr>
          <p:cNvPr id="163" name="TextBox 162"/>
          <p:cNvSpPr txBox="1"/>
          <p:nvPr/>
        </p:nvSpPr>
        <p:spPr>
          <a:xfrm>
            <a:off x="4733885" y="1718689"/>
            <a:ext cx="1366811" cy="123111"/>
          </a:xfrm>
          <a:prstGeom prst="rect">
            <a:avLst/>
          </a:prstGeom>
          <a:noFill/>
        </p:spPr>
        <p:txBody>
          <a:bodyPr wrap="square" lIns="0" tIns="0" rIns="0" bIns="0" rtlCol="0">
            <a:spAutoFit/>
          </a:bodyPr>
          <a:lstStyle/>
          <a:p>
            <a:r>
              <a:rPr lang="en-GB" sz="800" b="1" dirty="0">
                <a:solidFill>
                  <a:schemeClr val="bg1"/>
                </a:solidFill>
              </a:rPr>
              <a:t>Customs release</a:t>
            </a:r>
          </a:p>
        </p:txBody>
      </p:sp>
      <p:cxnSp>
        <p:nvCxnSpPr>
          <p:cNvPr id="217" name="Straight Connector 216"/>
          <p:cNvCxnSpPr/>
          <p:nvPr/>
        </p:nvCxnSpPr>
        <p:spPr>
          <a:xfrm flipH="1">
            <a:off x="5445498" y="1581150"/>
            <a:ext cx="1313073" cy="112973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V="1">
            <a:off x="1905000" y="2132487"/>
            <a:ext cx="3257862" cy="743177"/>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flipV="1">
            <a:off x="5195342" y="1999690"/>
            <a:ext cx="1935664" cy="875974"/>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1905000" y="1838183"/>
            <a:ext cx="3085022" cy="104703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1905000" y="1996660"/>
            <a:ext cx="2083366" cy="888562"/>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3965915" y="1581150"/>
            <a:ext cx="2792656" cy="1083194"/>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stCxn id="172" idx="0"/>
          </p:cNvCxnSpPr>
          <p:nvPr/>
        </p:nvCxnSpPr>
        <p:spPr>
          <a:xfrm flipH="1" flipV="1">
            <a:off x="1905000" y="2875664"/>
            <a:ext cx="2314714" cy="1229597"/>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905000" y="2875664"/>
            <a:ext cx="1915571" cy="99728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3559822" y="1581150"/>
            <a:ext cx="3198749" cy="1639897"/>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flipV="1">
            <a:off x="1905000" y="2875664"/>
            <a:ext cx="3652490" cy="513568"/>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1905000" y="1638735"/>
            <a:ext cx="1420015" cy="1246487"/>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V="1">
            <a:off x="1905000" y="2179460"/>
            <a:ext cx="1732374" cy="696204"/>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H="1" flipV="1">
            <a:off x="5159609" y="1369641"/>
            <a:ext cx="1555038" cy="308748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1905000" y="2885222"/>
            <a:ext cx="2060914" cy="125842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a:stCxn id="176" idx="1"/>
          </p:cNvCxnSpPr>
          <p:nvPr/>
        </p:nvCxnSpPr>
        <p:spPr>
          <a:xfrm>
            <a:off x="5378320" y="3350061"/>
            <a:ext cx="1380251" cy="120240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V="1">
            <a:off x="1905000" y="2019052"/>
            <a:ext cx="1011000" cy="86617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a:endCxn id="170" idx="1"/>
          </p:cNvCxnSpPr>
          <p:nvPr/>
        </p:nvCxnSpPr>
        <p:spPr>
          <a:xfrm>
            <a:off x="1905000" y="2875664"/>
            <a:ext cx="2912916" cy="113677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a:stCxn id="175" idx="1"/>
          </p:cNvCxnSpPr>
          <p:nvPr/>
        </p:nvCxnSpPr>
        <p:spPr>
          <a:xfrm flipH="1" flipV="1">
            <a:off x="1905000" y="2875664"/>
            <a:ext cx="3287010" cy="103123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a:stCxn id="152" idx="1"/>
          </p:cNvCxnSpPr>
          <p:nvPr/>
        </p:nvCxnSpPr>
        <p:spPr>
          <a:xfrm flipH="1" flipV="1">
            <a:off x="1905000" y="2875664"/>
            <a:ext cx="2934885" cy="917268"/>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a:endCxn id="168" idx="1"/>
          </p:cNvCxnSpPr>
          <p:nvPr/>
        </p:nvCxnSpPr>
        <p:spPr>
          <a:xfrm>
            <a:off x="1905000" y="2875664"/>
            <a:ext cx="2843652" cy="1519908"/>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3559823" y="1581150"/>
            <a:ext cx="3198748" cy="178874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1" name="Oval 260"/>
          <p:cNvSpPr/>
          <p:nvPr/>
        </p:nvSpPr>
        <p:spPr bwMode="auto">
          <a:xfrm>
            <a:off x="2916000" y="1414800"/>
            <a:ext cx="3318009" cy="3306301"/>
          </a:xfrm>
          <a:prstGeom prst="ellipse">
            <a:avLst/>
          </a:prstGeom>
          <a:noFill/>
          <a:ln>
            <a:solidFill>
              <a:schemeClr val="bg1">
                <a:lumMod val="85000"/>
              </a:schemeClr>
            </a:solidFill>
            <a:prstDash val="dash"/>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cxnSp>
        <p:nvCxnSpPr>
          <p:cNvPr id="263" name="Straight Connector 262"/>
          <p:cNvCxnSpPr>
            <a:stCxn id="169" idx="1"/>
          </p:cNvCxnSpPr>
          <p:nvPr/>
        </p:nvCxnSpPr>
        <p:spPr>
          <a:xfrm flipV="1">
            <a:off x="5432058" y="1581150"/>
            <a:ext cx="1313073" cy="1491627"/>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a:stCxn id="169" idx="1"/>
          </p:cNvCxnSpPr>
          <p:nvPr/>
        </p:nvCxnSpPr>
        <p:spPr>
          <a:xfrm flipH="1" flipV="1">
            <a:off x="1905000" y="2875664"/>
            <a:ext cx="3527058" cy="19711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55" name="Picture 2" descr="http://www.containerhomes-info.com/images/20-dry_gfx.jpg">
            <a:hlinkClick r:id="rId10" action="ppaction://hlinksldjump"/>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4540" y="2956636"/>
            <a:ext cx="321514" cy="233634"/>
          </a:xfrm>
          <a:prstGeom prst="rect">
            <a:avLst/>
          </a:prstGeom>
          <a:noFill/>
          <a:extLst>
            <a:ext uri="{909E8E84-426E-40DD-AFC4-6F175D3DCCD1}">
              <a14:hiddenFill xmlns:a14="http://schemas.microsoft.com/office/drawing/2010/main">
                <a:solidFill>
                  <a:srgbClr val="FFFFFF"/>
                </a:solidFill>
              </a14:hiddenFill>
            </a:ext>
          </a:extLst>
        </p:spPr>
      </p:pic>
      <p:cxnSp>
        <p:nvCxnSpPr>
          <p:cNvPr id="269" name="Straight Connector 268"/>
          <p:cNvCxnSpPr/>
          <p:nvPr/>
        </p:nvCxnSpPr>
        <p:spPr>
          <a:xfrm>
            <a:off x="1905000" y="2875664"/>
            <a:ext cx="3300451" cy="137673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80" name="TextBox 279"/>
          <p:cNvSpPr txBox="1"/>
          <p:nvPr/>
        </p:nvSpPr>
        <p:spPr>
          <a:xfrm>
            <a:off x="6026400" y="4010400"/>
            <a:ext cx="1366811" cy="123111"/>
          </a:xfrm>
          <a:prstGeom prst="rect">
            <a:avLst/>
          </a:prstGeom>
          <a:noFill/>
        </p:spPr>
        <p:txBody>
          <a:bodyPr wrap="square" lIns="0" tIns="0" rIns="0" bIns="0" rtlCol="0">
            <a:spAutoFit/>
          </a:bodyPr>
          <a:lstStyle/>
          <a:p>
            <a:r>
              <a:rPr lang="en-GB" sz="800" b="1" dirty="0">
                <a:solidFill>
                  <a:schemeClr val="bg1"/>
                </a:solidFill>
              </a:rPr>
              <a:t>Destinations</a:t>
            </a:r>
          </a:p>
        </p:txBody>
      </p:sp>
      <p:sp>
        <p:nvSpPr>
          <p:cNvPr id="281" name="TextBox 280"/>
          <p:cNvSpPr txBox="1"/>
          <p:nvPr/>
        </p:nvSpPr>
        <p:spPr>
          <a:xfrm>
            <a:off x="6249600" y="3772800"/>
            <a:ext cx="1366811" cy="123111"/>
          </a:xfrm>
          <a:prstGeom prst="rect">
            <a:avLst/>
          </a:prstGeom>
          <a:noFill/>
        </p:spPr>
        <p:txBody>
          <a:bodyPr wrap="square" lIns="0" tIns="0" rIns="0" bIns="0" rtlCol="0">
            <a:spAutoFit/>
          </a:bodyPr>
          <a:lstStyle/>
          <a:p>
            <a:r>
              <a:rPr lang="en-GB" sz="800" b="1" dirty="0">
                <a:solidFill>
                  <a:schemeClr val="bg1"/>
                </a:solidFill>
              </a:rPr>
              <a:t>Schedules</a:t>
            </a:r>
          </a:p>
        </p:txBody>
      </p:sp>
      <p:sp>
        <p:nvSpPr>
          <p:cNvPr id="282" name="TextBox 281"/>
          <p:cNvSpPr txBox="1"/>
          <p:nvPr/>
        </p:nvSpPr>
        <p:spPr>
          <a:xfrm>
            <a:off x="5832000" y="1753200"/>
            <a:ext cx="1366811" cy="123111"/>
          </a:xfrm>
          <a:prstGeom prst="rect">
            <a:avLst/>
          </a:prstGeom>
          <a:noFill/>
        </p:spPr>
        <p:txBody>
          <a:bodyPr wrap="square" lIns="0" tIns="0" rIns="0" bIns="0" rtlCol="0">
            <a:spAutoFit/>
          </a:bodyPr>
          <a:lstStyle/>
          <a:p>
            <a:r>
              <a:rPr lang="en-GB" sz="800" b="1" dirty="0">
                <a:solidFill>
                  <a:schemeClr val="bg1"/>
                </a:solidFill>
              </a:rPr>
              <a:t>ETA Deep sea</a:t>
            </a:r>
          </a:p>
        </p:txBody>
      </p:sp>
      <p:sp>
        <p:nvSpPr>
          <p:cNvPr id="284" name="TextBox 283"/>
          <p:cNvSpPr txBox="1"/>
          <p:nvPr/>
        </p:nvSpPr>
        <p:spPr>
          <a:xfrm>
            <a:off x="6289200" y="2592000"/>
            <a:ext cx="1366811" cy="123111"/>
          </a:xfrm>
          <a:prstGeom prst="rect">
            <a:avLst/>
          </a:prstGeom>
          <a:noFill/>
        </p:spPr>
        <p:txBody>
          <a:bodyPr wrap="square" lIns="0" tIns="0" rIns="0" bIns="0" rtlCol="0">
            <a:spAutoFit/>
          </a:bodyPr>
          <a:lstStyle/>
          <a:p>
            <a:r>
              <a:rPr lang="en-GB" sz="800" b="1" dirty="0">
                <a:solidFill>
                  <a:schemeClr val="bg1"/>
                </a:solidFill>
              </a:rPr>
              <a:t>Schedules</a:t>
            </a:r>
          </a:p>
        </p:txBody>
      </p:sp>
      <p:sp>
        <p:nvSpPr>
          <p:cNvPr id="285" name="TextBox 284"/>
          <p:cNvSpPr txBox="1"/>
          <p:nvPr/>
        </p:nvSpPr>
        <p:spPr>
          <a:xfrm>
            <a:off x="6447600" y="2898000"/>
            <a:ext cx="1366811" cy="123111"/>
          </a:xfrm>
          <a:prstGeom prst="rect">
            <a:avLst/>
          </a:prstGeom>
          <a:noFill/>
        </p:spPr>
        <p:txBody>
          <a:bodyPr wrap="square" lIns="0" tIns="0" rIns="0" bIns="0" rtlCol="0">
            <a:spAutoFit/>
          </a:bodyPr>
          <a:lstStyle/>
          <a:p>
            <a:r>
              <a:rPr lang="en-GB" sz="800" b="1" dirty="0">
                <a:solidFill>
                  <a:schemeClr val="bg1"/>
                </a:solidFill>
              </a:rPr>
              <a:t>Transit time</a:t>
            </a:r>
          </a:p>
        </p:txBody>
      </p:sp>
      <p:sp>
        <p:nvSpPr>
          <p:cNvPr id="287" name="TextBox 286"/>
          <p:cNvSpPr txBox="1"/>
          <p:nvPr/>
        </p:nvSpPr>
        <p:spPr>
          <a:xfrm>
            <a:off x="5810400" y="4230000"/>
            <a:ext cx="1366811" cy="123111"/>
          </a:xfrm>
          <a:prstGeom prst="rect">
            <a:avLst/>
          </a:prstGeom>
          <a:noFill/>
        </p:spPr>
        <p:txBody>
          <a:bodyPr wrap="square" lIns="0" tIns="0" rIns="0" bIns="0" rtlCol="0">
            <a:spAutoFit/>
          </a:bodyPr>
          <a:lstStyle/>
          <a:p>
            <a:r>
              <a:rPr lang="en-GB" sz="800" b="1" dirty="0">
                <a:solidFill>
                  <a:schemeClr val="bg1"/>
                </a:solidFill>
              </a:rPr>
              <a:t>Opening hours</a:t>
            </a:r>
          </a:p>
        </p:txBody>
      </p:sp>
      <p:cxnSp>
        <p:nvCxnSpPr>
          <p:cNvPr id="296" name="Straight Connector 295"/>
          <p:cNvCxnSpPr>
            <a:stCxn id="167" idx="1"/>
          </p:cNvCxnSpPr>
          <p:nvPr/>
        </p:nvCxnSpPr>
        <p:spPr>
          <a:xfrm flipH="1">
            <a:off x="1905000" y="2710767"/>
            <a:ext cx="3442835" cy="174455"/>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flipV="1">
            <a:off x="4990022" y="1838182"/>
            <a:ext cx="2140984" cy="1037482"/>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H="1" flipV="1">
            <a:off x="4990023" y="1838182"/>
            <a:ext cx="1724623" cy="2618945"/>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V="1">
            <a:off x="3240781" y="1838182"/>
            <a:ext cx="1749241" cy="243648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stCxn id="175" idx="1"/>
          </p:cNvCxnSpPr>
          <p:nvPr/>
        </p:nvCxnSpPr>
        <p:spPr>
          <a:xfrm flipH="1">
            <a:off x="3240781" y="3906903"/>
            <a:ext cx="1951229" cy="367762"/>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H="1" flipV="1">
            <a:off x="5213969" y="2007556"/>
            <a:ext cx="1500677" cy="245912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flipV="1">
            <a:off x="3240781" y="1997274"/>
            <a:ext cx="1962414" cy="227739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1905000" y="1999431"/>
            <a:ext cx="3294863" cy="87623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a:endCxn id="170" idx="1"/>
          </p:cNvCxnSpPr>
          <p:nvPr/>
        </p:nvCxnSpPr>
        <p:spPr>
          <a:xfrm flipV="1">
            <a:off x="3240781" y="4012434"/>
            <a:ext cx="1577135" cy="26223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a:off x="4017881" y="1425023"/>
            <a:ext cx="2696765" cy="3041662"/>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3240781" y="3072777"/>
            <a:ext cx="340621" cy="1201888"/>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4027413" y="1414800"/>
            <a:ext cx="3103593" cy="1460864"/>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a:endCxn id="285" idx="1"/>
          </p:cNvCxnSpPr>
          <p:nvPr/>
        </p:nvCxnSpPr>
        <p:spPr>
          <a:xfrm>
            <a:off x="1905000" y="2885222"/>
            <a:ext cx="4542600" cy="74334"/>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3" name="Rectangle 412"/>
          <p:cNvSpPr/>
          <p:nvPr/>
        </p:nvSpPr>
        <p:spPr bwMode="auto">
          <a:xfrm>
            <a:off x="1749911" y="1714811"/>
            <a:ext cx="782341" cy="116875"/>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sp>
        <p:nvSpPr>
          <p:cNvPr id="414" name="Rectangle 413"/>
          <p:cNvSpPr/>
          <p:nvPr/>
        </p:nvSpPr>
        <p:spPr bwMode="auto">
          <a:xfrm>
            <a:off x="1969243" y="4677204"/>
            <a:ext cx="782341" cy="116875"/>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cxnSp>
        <p:nvCxnSpPr>
          <p:cNvPr id="142" name="Straight Connector 141"/>
          <p:cNvCxnSpPr>
            <a:stCxn id="285" idx="1"/>
            <a:endCxn id="18" idx="1"/>
          </p:cNvCxnSpPr>
          <p:nvPr/>
        </p:nvCxnSpPr>
        <p:spPr>
          <a:xfrm>
            <a:off x="6447600" y="2959556"/>
            <a:ext cx="268445" cy="160210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53" name="Rectangle 152"/>
          <p:cNvSpPr/>
          <p:nvPr/>
        </p:nvSpPr>
        <p:spPr>
          <a:xfrm>
            <a:off x="6203398" y="134989"/>
            <a:ext cx="2273379" cy="215444"/>
          </a:xfrm>
          <a:prstGeom prst="rect">
            <a:avLst/>
          </a:prstGeom>
        </p:spPr>
        <p:txBody>
          <a:bodyPr wrap="none">
            <a:spAutoFit/>
          </a:bodyPr>
          <a:lstStyle/>
          <a:p>
            <a:pPr defTabSz="914099" fontAlgn="base">
              <a:spcBef>
                <a:spcPct val="0"/>
              </a:spcBef>
              <a:spcAft>
                <a:spcPct val="0"/>
              </a:spcAft>
            </a:pPr>
            <a:r>
              <a:rPr lang="nl-NL" sz="800" dirty="0">
                <a:solidFill>
                  <a:schemeClr val="accent2"/>
                </a:solidFill>
              </a:rPr>
              <a:t>Delen informatie via website community systeem</a:t>
            </a:r>
          </a:p>
        </p:txBody>
      </p:sp>
    </p:spTree>
    <p:extLst>
      <p:ext uri="{BB962C8B-B14F-4D97-AF65-F5344CB8AC3E}">
        <p14:creationId xmlns:p14="http://schemas.microsoft.com/office/powerpoint/2010/main" val="1823782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4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4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5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6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6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6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7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11643"/>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4" name="Oval 63"/>
          <p:cNvSpPr/>
          <p:nvPr/>
        </p:nvSpPr>
        <p:spPr bwMode="auto">
          <a:xfrm>
            <a:off x="2157360" y="950476"/>
            <a:ext cx="4913582" cy="4193023"/>
          </a:xfrm>
          <a:prstGeom prst="ellipse">
            <a:avLst/>
          </a:prstGeom>
          <a:solidFill>
            <a:srgbClr val="FFC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0" name="Oval 59"/>
          <p:cNvSpPr/>
          <p:nvPr/>
        </p:nvSpPr>
        <p:spPr bwMode="auto">
          <a:xfrm>
            <a:off x="2916714" y="1416325"/>
            <a:ext cx="3318009" cy="3306301"/>
          </a:xfrm>
          <a:prstGeom prst="ellipse">
            <a:avLst/>
          </a:prstGeom>
          <a:solidFill>
            <a:schemeClr val="accent2"/>
          </a:solidFill>
          <a:ln>
            <a:solidFill>
              <a:schemeClr val="bg1">
                <a:lumMod val="85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b="1" dirty="0">
              <a:solidFill>
                <a:schemeClr val="bg1"/>
              </a:solidFill>
            </a:endParaRPr>
          </a:p>
        </p:txBody>
      </p:sp>
      <p:sp>
        <p:nvSpPr>
          <p:cNvPr id="2" name="Slide Number Placeholder 1"/>
          <p:cNvSpPr>
            <a:spLocks noGrp="1"/>
          </p:cNvSpPr>
          <p:nvPr>
            <p:ph type="sldNum" sz="quarter" idx="11"/>
          </p:nvPr>
        </p:nvSpPr>
        <p:spPr>
          <a:xfrm>
            <a:off x="9452967" y="3638860"/>
            <a:ext cx="615714" cy="138500"/>
          </a:xfrm>
        </p:spPr>
        <p:txBody>
          <a:bodyPr/>
          <a:lstStyle/>
          <a:p>
            <a:fld id="{71F47D9D-8D60-4698-A495-89D102E182A2}" type="slidenum">
              <a:rPr lang="nl-NL" smtClean="0"/>
              <a:pPr/>
              <a:t>11</a:t>
            </a:fld>
            <a:endParaRPr lang="nl-NL" dirty="0"/>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Het concept</a:t>
            </a:r>
          </a:p>
        </p:txBody>
      </p:sp>
      <p:pic>
        <p:nvPicPr>
          <p:cNvPr id="11" name="Picture 24" descr="C:\Users\ardjan.cieremans\AppData\Local\Microsoft\Windows\Temporary Internet Files\Content.IE5\PGGIP8PT\98953919[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000" y="1112400"/>
            <a:ext cx="1003372" cy="7699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6915033" y="1801601"/>
            <a:ext cx="782341" cy="116875"/>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sp>
        <p:nvSpPr>
          <p:cNvPr id="15" name="Rectangle 14"/>
          <p:cNvSpPr/>
          <p:nvPr/>
        </p:nvSpPr>
        <p:spPr bwMode="auto">
          <a:xfrm>
            <a:off x="2067413" y="1659213"/>
            <a:ext cx="540334" cy="95964"/>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pic>
        <p:nvPicPr>
          <p:cNvPr id="16" name="Picture 15" descr="http://www.binnenvaart.be/nl/binnenvaartinfo/images/08schepen_grootcontainer.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088187" y="2779240"/>
            <a:ext cx="1141413" cy="4280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8181" y="2495550"/>
            <a:ext cx="861426" cy="25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6045" y="4399732"/>
            <a:ext cx="552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0" descr="http://www.hiwtc.com/photo/products/7/06/54/65446.jpg"/>
          <p:cNvPicPr>
            <a:picLocks noChangeAspect="1" noChangeArrowheads="1"/>
          </p:cNvPicPr>
          <p:nvPr/>
        </p:nvPicPr>
        <p:blipFill>
          <a:blip r:embed="rId7" cstate="print">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flipH="1">
            <a:off x="6854400" y="3941391"/>
            <a:ext cx="385121" cy="385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4615" y="2685454"/>
            <a:ext cx="370338" cy="3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bwMode="auto">
          <a:xfrm>
            <a:off x="2347270" y="4746715"/>
            <a:ext cx="838200" cy="118082"/>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b="1" dirty="0">
              <a:solidFill>
                <a:schemeClr val="bg1"/>
              </a:solidFill>
            </a:endParaRPr>
          </a:p>
        </p:txBody>
      </p:sp>
      <p:pic>
        <p:nvPicPr>
          <p:cNvPr id="23" name="Picture 27" descr="http://www.art-saloon.ru/big/item_5769.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5346" y="3173436"/>
            <a:ext cx="632772" cy="23792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141204" y="3345606"/>
            <a:ext cx="1366811" cy="123111"/>
          </a:xfrm>
          <a:prstGeom prst="rect">
            <a:avLst/>
          </a:prstGeom>
          <a:noFill/>
        </p:spPr>
        <p:txBody>
          <a:bodyPr wrap="square" lIns="0" tIns="0" rIns="0" bIns="0" rtlCol="0">
            <a:spAutoFit/>
          </a:bodyPr>
          <a:lstStyle/>
          <a:p>
            <a:r>
              <a:rPr lang="en-GB" sz="800" b="1" dirty="0">
                <a:solidFill>
                  <a:schemeClr val="bg1"/>
                </a:solidFill>
              </a:rPr>
              <a:t>Modality choice</a:t>
            </a:r>
          </a:p>
        </p:txBody>
      </p:sp>
      <p:sp>
        <p:nvSpPr>
          <p:cNvPr id="36" name="TextBox 35"/>
          <p:cNvSpPr txBox="1"/>
          <p:nvPr/>
        </p:nvSpPr>
        <p:spPr>
          <a:xfrm>
            <a:off x="3072465" y="3155410"/>
            <a:ext cx="1366811" cy="123111"/>
          </a:xfrm>
          <a:prstGeom prst="rect">
            <a:avLst/>
          </a:prstGeom>
          <a:noFill/>
        </p:spPr>
        <p:txBody>
          <a:bodyPr wrap="square" lIns="0" tIns="0" rIns="0" bIns="0" rtlCol="0">
            <a:spAutoFit/>
          </a:bodyPr>
          <a:lstStyle/>
          <a:p>
            <a:r>
              <a:rPr lang="en-GB" sz="800" b="1" dirty="0">
                <a:solidFill>
                  <a:schemeClr val="bg1"/>
                </a:solidFill>
              </a:rPr>
              <a:t>Destination</a:t>
            </a:r>
          </a:p>
        </p:txBody>
      </p:sp>
      <p:sp>
        <p:nvSpPr>
          <p:cNvPr id="38" name="TextBox 37"/>
          <p:cNvSpPr txBox="1"/>
          <p:nvPr/>
        </p:nvSpPr>
        <p:spPr>
          <a:xfrm>
            <a:off x="3080738" y="1554970"/>
            <a:ext cx="1366811" cy="123111"/>
          </a:xfrm>
          <a:prstGeom prst="rect">
            <a:avLst/>
          </a:prstGeom>
          <a:noFill/>
        </p:spPr>
        <p:txBody>
          <a:bodyPr wrap="square" lIns="0" tIns="0" rIns="0" bIns="0" rtlCol="0">
            <a:spAutoFit/>
          </a:bodyPr>
          <a:lstStyle/>
          <a:p>
            <a:r>
              <a:rPr lang="en-GB" sz="800" b="1" dirty="0">
                <a:solidFill>
                  <a:schemeClr val="bg1"/>
                </a:solidFill>
              </a:rPr>
              <a:t>Free days</a:t>
            </a:r>
          </a:p>
        </p:txBody>
      </p:sp>
      <p:sp>
        <p:nvSpPr>
          <p:cNvPr id="39" name="TextBox 38"/>
          <p:cNvSpPr txBox="1"/>
          <p:nvPr/>
        </p:nvSpPr>
        <p:spPr>
          <a:xfrm>
            <a:off x="3520711" y="1261942"/>
            <a:ext cx="1366811" cy="123111"/>
          </a:xfrm>
          <a:prstGeom prst="rect">
            <a:avLst/>
          </a:prstGeom>
          <a:noFill/>
        </p:spPr>
        <p:txBody>
          <a:bodyPr wrap="square" lIns="0" tIns="0" rIns="0" bIns="0" rtlCol="0">
            <a:spAutoFit/>
          </a:bodyPr>
          <a:lstStyle/>
          <a:p>
            <a:r>
              <a:rPr lang="en-GB" sz="800" b="1" dirty="0">
                <a:solidFill>
                  <a:schemeClr val="bg1"/>
                </a:solidFill>
              </a:rPr>
              <a:t>Deep sea schedule</a:t>
            </a:r>
          </a:p>
        </p:txBody>
      </p:sp>
      <p:sp>
        <p:nvSpPr>
          <p:cNvPr id="40" name="TextBox 39"/>
          <p:cNvSpPr txBox="1"/>
          <p:nvPr/>
        </p:nvSpPr>
        <p:spPr>
          <a:xfrm>
            <a:off x="6026538" y="4010689"/>
            <a:ext cx="1366811" cy="123111"/>
          </a:xfrm>
          <a:prstGeom prst="rect">
            <a:avLst/>
          </a:prstGeom>
          <a:noFill/>
        </p:spPr>
        <p:txBody>
          <a:bodyPr wrap="square" lIns="0" tIns="0" rIns="0" bIns="0" rtlCol="0">
            <a:spAutoFit/>
          </a:bodyPr>
          <a:lstStyle/>
          <a:p>
            <a:r>
              <a:rPr lang="en-GB" sz="800" dirty="0"/>
              <a:t>Destinations</a:t>
            </a:r>
          </a:p>
        </p:txBody>
      </p:sp>
      <p:sp>
        <p:nvSpPr>
          <p:cNvPr id="41" name="TextBox 40"/>
          <p:cNvSpPr txBox="1"/>
          <p:nvPr/>
        </p:nvSpPr>
        <p:spPr>
          <a:xfrm>
            <a:off x="6251126" y="3774129"/>
            <a:ext cx="1366811" cy="123111"/>
          </a:xfrm>
          <a:prstGeom prst="rect">
            <a:avLst/>
          </a:prstGeom>
          <a:noFill/>
        </p:spPr>
        <p:txBody>
          <a:bodyPr wrap="square" lIns="0" tIns="0" rIns="0" bIns="0" rtlCol="0">
            <a:spAutoFit/>
          </a:bodyPr>
          <a:lstStyle/>
          <a:p>
            <a:r>
              <a:rPr lang="en-GB" sz="800" dirty="0"/>
              <a:t>Schedules</a:t>
            </a:r>
          </a:p>
        </p:txBody>
      </p:sp>
      <p:sp>
        <p:nvSpPr>
          <p:cNvPr id="42" name="TextBox 41"/>
          <p:cNvSpPr txBox="1"/>
          <p:nvPr/>
        </p:nvSpPr>
        <p:spPr>
          <a:xfrm>
            <a:off x="2810009" y="1908179"/>
            <a:ext cx="1366811" cy="123111"/>
          </a:xfrm>
          <a:prstGeom prst="rect">
            <a:avLst/>
          </a:prstGeom>
          <a:noFill/>
        </p:spPr>
        <p:txBody>
          <a:bodyPr wrap="square" lIns="0" tIns="0" rIns="0" bIns="0" rtlCol="0">
            <a:spAutoFit/>
          </a:bodyPr>
          <a:lstStyle/>
          <a:p>
            <a:r>
              <a:rPr lang="en-GB" sz="800" b="1" dirty="0">
                <a:solidFill>
                  <a:schemeClr val="bg1"/>
                </a:solidFill>
              </a:rPr>
              <a:t>Depots</a:t>
            </a:r>
          </a:p>
        </p:txBody>
      </p:sp>
      <p:sp>
        <p:nvSpPr>
          <p:cNvPr id="49" name="TextBox 48"/>
          <p:cNvSpPr txBox="1"/>
          <p:nvPr/>
        </p:nvSpPr>
        <p:spPr>
          <a:xfrm>
            <a:off x="5833290" y="1752647"/>
            <a:ext cx="1366811" cy="123111"/>
          </a:xfrm>
          <a:prstGeom prst="rect">
            <a:avLst/>
          </a:prstGeom>
          <a:noFill/>
        </p:spPr>
        <p:txBody>
          <a:bodyPr wrap="square" lIns="0" tIns="0" rIns="0" bIns="0" rtlCol="0">
            <a:spAutoFit/>
          </a:bodyPr>
          <a:lstStyle/>
          <a:p>
            <a:r>
              <a:rPr lang="en-GB" sz="800" dirty="0"/>
              <a:t>ETA Deep sea</a:t>
            </a:r>
          </a:p>
        </p:txBody>
      </p:sp>
      <p:sp>
        <p:nvSpPr>
          <p:cNvPr id="56" name="TextBox 55"/>
          <p:cNvSpPr txBox="1"/>
          <p:nvPr/>
        </p:nvSpPr>
        <p:spPr>
          <a:xfrm>
            <a:off x="3148104" y="2972547"/>
            <a:ext cx="1366811" cy="123111"/>
          </a:xfrm>
          <a:prstGeom prst="rect">
            <a:avLst/>
          </a:prstGeom>
          <a:noFill/>
        </p:spPr>
        <p:txBody>
          <a:bodyPr wrap="square" lIns="0" tIns="0" rIns="0" bIns="0" rtlCol="0">
            <a:spAutoFit/>
          </a:bodyPr>
          <a:lstStyle/>
          <a:p>
            <a:r>
              <a:rPr lang="en-GB" sz="800" b="1" dirty="0">
                <a:solidFill>
                  <a:schemeClr val="bg1"/>
                </a:solidFill>
              </a:rPr>
              <a:t>Commercial Tariff</a:t>
            </a:r>
          </a:p>
        </p:txBody>
      </p:sp>
      <p:sp>
        <p:nvSpPr>
          <p:cNvPr id="57" name="TextBox 56"/>
          <p:cNvSpPr txBox="1"/>
          <p:nvPr/>
        </p:nvSpPr>
        <p:spPr>
          <a:xfrm>
            <a:off x="5121665" y="4679705"/>
            <a:ext cx="1366811" cy="123111"/>
          </a:xfrm>
          <a:prstGeom prst="rect">
            <a:avLst/>
          </a:prstGeom>
          <a:noFill/>
        </p:spPr>
        <p:txBody>
          <a:bodyPr wrap="square" lIns="0" tIns="0" rIns="0" bIns="0" rtlCol="0">
            <a:spAutoFit/>
          </a:bodyPr>
          <a:lstStyle/>
          <a:p>
            <a:r>
              <a:rPr lang="en-GB" sz="800" b="1" dirty="0">
                <a:solidFill>
                  <a:schemeClr val="bg1"/>
                </a:solidFill>
              </a:rPr>
              <a:t>General surcharges</a:t>
            </a:r>
          </a:p>
        </p:txBody>
      </p:sp>
      <p:sp>
        <p:nvSpPr>
          <p:cNvPr id="58" name="TextBox 57"/>
          <p:cNvSpPr txBox="1"/>
          <p:nvPr/>
        </p:nvSpPr>
        <p:spPr>
          <a:xfrm>
            <a:off x="4853325" y="3740934"/>
            <a:ext cx="1366811" cy="123111"/>
          </a:xfrm>
          <a:prstGeom prst="rect">
            <a:avLst/>
          </a:prstGeom>
          <a:noFill/>
        </p:spPr>
        <p:txBody>
          <a:bodyPr wrap="square" lIns="0" tIns="0" rIns="0" bIns="0" rtlCol="0">
            <a:spAutoFit/>
          </a:bodyPr>
          <a:lstStyle/>
          <a:p>
            <a:r>
              <a:rPr lang="en-GB" sz="800" b="1" dirty="0">
                <a:solidFill>
                  <a:schemeClr val="bg1"/>
                </a:solidFill>
              </a:rPr>
              <a:t>Contracted Surcharges</a:t>
            </a:r>
          </a:p>
        </p:txBody>
      </p:sp>
      <p:sp>
        <p:nvSpPr>
          <p:cNvPr id="62" name="Arrow: Circular 61"/>
          <p:cNvSpPr/>
          <p:nvPr/>
        </p:nvSpPr>
        <p:spPr>
          <a:xfrm>
            <a:off x="4290029" y="2764765"/>
            <a:ext cx="556423" cy="483846"/>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63" name="Arrow: Circular 62"/>
          <p:cNvSpPr/>
          <p:nvPr/>
        </p:nvSpPr>
        <p:spPr>
          <a:xfrm rot="10800000">
            <a:off x="4301890" y="2886046"/>
            <a:ext cx="556423" cy="483846"/>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pic>
        <p:nvPicPr>
          <p:cNvPr id="65" name="Picture 2" descr="http://www.containerhomes-info.com/images/20-dry_gfx.jpg">
            <a:hlinkClick r:id="rId10" action="ppaction://hlinksldjump"/>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7980" y="2966194"/>
            <a:ext cx="321514" cy="233634"/>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3092731" y="2597328"/>
            <a:ext cx="1366811" cy="123111"/>
          </a:xfrm>
          <a:prstGeom prst="rect">
            <a:avLst/>
          </a:prstGeom>
          <a:noFill/>
        </p:spPr>
        <p:txBody>
          <a:bodyPr wrap="square" lIns="0" tIns="0" rIns="0" bIns="0" rtlCol="0">
            <a:spAutoFit/>
          </a:bodyPr>
          <a:lstStyle/>
          <a:p>
            <a:r>
              <a:rPr lang="en-GB" sz="800" b="1" dirty="0">
                <a:solidFill>
                  <a:schemeClr val="bg1"/>
                </a:solidFill>
              </a:rPr>
              <a:t>Ownership container</a:t>
            </a:r>
          </a:p>
        </p:txBody>
      </p:sp>
      <p:sp>
        <p:nvSpPr>
          <p:cNvPr id="77" name="TextBox 76"/>
          <p:cNvSpPr txBox="1"/>
          <p:nvPr/>
        </p:nvSpPr>
        <p:spPr>
          <a:xfrm>
            <a:off x="4774701" y="2028610"/>
            <a:ext cx="1366811" cy="123111"/>
          </a:xfrm>
          <a:prstGeom prst="rect">
            <a:avLst/>
          </a:prstGeom>
          <a:noFill/>
        </p:spPr>
        <p:txBody>
          <a:bodyPr wrap="square" lIns="0" tIns="0" rIns="0" bIns="0" rtlCol="0">
            <a:spAutoFit/>
          </a:bodyPr>
          <a:lstStyle/>
          <a:p>
            <a:r>
              <a:rPr lang="en-GB" sz="800" b="1" dirty="0">
                <a:solidFill>
                  <a:schemeClr val="bg1"/>
                </a:solidFill>
              </a:rPr>
              <a:t>Container planning</a:t>
            </a:r>
          </a:p>
        </p:txBody>
      </p:sp>
      <p:sp>
        <p:nvSpPr>
          <p:cNvPr id="78" name="TextBox 77"/>
          <p:cNvSpPr txBox="1"/>
          <p:nvPr/>
        </p:nvSpPr>
        <p:spPr>
          <a:xfrm>
            <a:off x="3387541" y="3858911"/>
            <a:ext cx="1366811" cy="123111"/>
          </a:xfrm>
          <a:prstGeom prst="rect">
            <a:avLst/>
          </a:prstGeom>
          <a:noFill/>
        </p:spPr>
        <p:txBody>
          <a:bodyPr wrap="square" lIns="0" tIns="0" rIns="0" bIns="0" rtlCol="0">
            <a:spAutoFit/>
          </a:bodyPr>
          <a:lstStyle/>
          <a:p>
            <a:r>
              <a:rPr lang="en-GB" sz="800" b="1" dirty="0">
                <a:solidFill>
                  <a:schemeClr val="bg1"/>
                </a:solidFill>
              </a:rPr>
              <a:t>Strip/Stuff planning</a:t>
            </a:r>
          </a:p>
        </p:txBody>
      </p:sp>
      <p:sp>
        <p:nvSpPr>
          <p:cNvPr id="79" name="TextBox 78"/>
          <p:cNvSpPr txBox="1"/>
          <p:nvPr/>
        </p:nvSpPr>
        <p:spPr>
          <a:xfrm>
            <a:off x="4895950" y="4143643"/>
            <a:ext cx="1366811" cy="123111"/>
          </a:xfrm>
          <a:prstGeom prst="rect">
            <a:avLst/>
          </a:prstGeom>
          <a:noFill/>
        </p:spPr>
        <p:txBody>
          <a:bodyPr wrap="square" lIns="0" tIns="0" rIns="0" bIns="0" rtlCol="0">
            <a:spAutoFit/>
          </a:bodyPr>
          <a:lstStyle/>
          <a:p>
            <a:r>
              <a:rPr lang="en-GB" sz="800" b="1" dirty="0">
                <a:solidFill>
                  <a:schemeClr val="bg1"/>
                </a:solidFill>
              </a:rPr>
              <a:t>Commercial Tariff</a:t>
            </a:r>
          </a:p>
        </p:txBody>
      </p:sp>
      <p:sp>
        <p:nvSpPr>
          <p:cNvPr id="81" name="TextBox 80"/>
          <p:cNvSpPr txBox="1"/>
          <p:nvPr/>
        </p:nvSpPr>
        <p:spPr>
          <a:xfrm>
            <a:off x="4833353" y="1886136"/>
            <a:ext cx="1366811" cy="123111"/>
          </a:xfrm>
          <a:prstGeom prst="rect">
            <a:avLst/>
          </a:prstGeom>
          <a:noFill/>
        </p:spPr>
        <p:txBody>
          <a:bodyPr wrap="square" lIns="0" tIns="0" rIns="0" bIns="0" rtlCol="0">
            <a:spAutoFit/>
          </a:bodyPr>
          <a:lstStyle/>
          <a:p>
            <a:r>
              <a:rPr lang="en-GB" sz="800" b="1" dirty="0">
                <a:solidFill>
                  <a:schemeClr val="bg1"/>
                </a:solidFill>
              </a:rPr>
              <a:t>Commercial release</a:t>
            </a:r>
          </a:p>
        </p:txBody>
      </p:sp>
      <p:sp>
        <p:nvSpPr>
          <p:cNvPr id="82" name="TextBox 81"/>
          <p:cNvSpPr txBox="1"/>
          <p:nvPr/>
        </p:nvSpPr>
        <p:spPr>
          <a:xfrm>
            <a:off x="4747325" y="1728247"/>
            <a:ext cx="1366811" cy="123111"/>
          </a:xfrm>
          <a:prstGeom prst="rect">
            <a:avLst/>
          </a:prstGeom>
          <a:noFill/>
        </p:spPr>
        <p:txBody>
          <a:bodyPr wrap="square" lIns="0" tIns="0" rIns="0" bIns="0" rtlCol="0">
            <a:spAutoFit/>
          </a:bodyPr>
          <a:lstStyle/>
          <a:p>
            <a:r>
              <a:rPr lang="en-GB" sz="800" b="1" dirty="0">
                <a:solidFill>
                  <a:schemeClr val="bg1"/>
                </a:solidFill>
              </a:rPr>
              <a:t>Customs release</a:t>
            </a:r>
          </a:p>
        </p:txBody>
      </p:sp>
      <p:sp>
        <p:nvSpPr>
          <p:cNvPr id="83" name="TextBox 82"/>
          <p:cNvSpPr txBox="1"/>
          <p:nvPr/>
        </p:nvSpPr>
        <p:spPr>
          <a:xfrm>
            <a:off x="4758409" y="1229177"/>
            <a:ext cx="1366811" cy="123111"/>
          </a:xfrm>
          <a:prstGeom prst="rect">
            <a:avLst/>
          </a:prstGeom>
          <a:noFill/>
        </p:spPr>
        <p:txBody>
          <a:bodyPr wrap="square" lIns="0" tIns="0" rIns="0" bIns="0" rtlCol="0">
            <a:spAutoFit/>
          </a:bodyPr>
          <a:lstStyle/>
          <a:p>
            <a:r>
              <a:rPr lang="en-GB" sz="800" b="1" dirty="0">
                <a:solidFill>
                  <a:schemeClr val="bg1"/>
                </a:solidFill>
              </a:rPr>
              <a:t>ETA Inland Transport</a:t>
            </a:r>
          </a:p>
        </p:txBody>
      </p:sp>
      <p:sp>
        <p:nvSpPr>
          <p:cNvPr id="84" name="TextBox 83"/>
          <p:cNvSpPr txBox="1"/>
          <p:nvPr/>
        </p:nvSpPr>
        <p:spPr>
          <a:xfrm>
            <a:off x="3362916" y="2077524"/>
            <a:ext cx="1366811" cy="123111"/>
          </a:xfrm>
          <a:prstGeom prst="rect">
            <a:avLst/>
          </a:prstGeom>
          <a:noFill/>
        </p:spPr>
        <p:txBody>
          <a:bodyPr wrap="square" lIns="0" tIns="0" rIns="0" bIns="0" rtlCol="0">
            <a:spAutoFit/>
          </a:bodyPr>
          <a:lstStyle/>
          <a:p>
            <a:r>
              <a:rPr lang="en-GB" sz="800" b="1" dirty="0">
                <a:solidFill>
                  <a:schemeClr val="bg1"/>
                </a:solidFill>
              </a:rPr>
              <a:t>Named accounts</a:t>
            </a:r>
          </a:p>
        </p:txBody>
      </p:sp>
      <p:sp>
        <p:nvSpPr>
          <p:cNvPr id="85" name="TextBox 84"/>
          <p:cNvSpPr txBox="1"/>
          <p:nvPr/>
        </p:nvSpPr>
        <p:spPr>
          <a:xfrm>
            <a:off x="3520711" y="1878269"/>
            <a:ext cx="1366811" cy="123111"/>
          </a:xfrm>
          <a:prstGeom prst="rect">
            <a:avLst/>
          </a:prstGeom>
          <a:noFill/>
        </p:spPr>
        <p:txBody>
          <a:bodyPr wrap="square" lIns="0" tIns="0" rIns="0" bIns="0" rtlCol="0">
            <a:spAutoFit/>
          </a:bodyPr>
          <a:lstStyle/>
          <a:p>
            <a:r>
              <a:rPr lang="en-GB" sz="800" b="1" dirty="0">
                <a:solidFill>
                  <a:schemeClr val="bg1"/>
                </a:solidFill>
              </a:rPr>
              <a:t>Contracted Free days</a:t>
            </a:r>
          </a:p>
        </p:txBody>
      </p:sp>
      <p:sp>
        <p:nvSpPr>
          <p:cNvPr id="87" name="TextBox 86"/>
          <p:cNvSpPr txBox="1"/>
          <p:nvPr/>
        </p:nvSpPr>
        <p:spPr>
          <a:xfrm>
            <a:off x="6290799" y="2590940"/>
            <a:ext cx="1366811" cy="123111"/>
          </a:xfrm>
          <a:prstGeom prst="rect">
            <a:avLst/>
          </a:prstGeom>
          <a:noFill/>
        </p:spPr>
        <p:txBody>
          <a:bodyPr wrap="square" lIns="0" tIns="0" rIns="0" bIns="0" rtlCol="0">
            <a:spAutoFit/>
          </a:bodyPr>
          <a:lstStyle/>
          <a:p>
            <a:r>
              <a:rPr lang="en-GB" sz="800" dirty="0"/>
              <a:t>Schedules</a:t>
            </a:r>
          </a:p>
        </p:txBody>
      </p:sp>
      <p:sp>
        <p:nvSpPr>
          <p:cNvPr id="88" name="TextBox 87"/>
          <p:cNvSpPr txBox="1"/>
          <p:nvPr/>
        </p:nvSpPr>
        <p:spPr>
          <a:xfrm>
            <a:off x="5361275" y="2658769"/>
            <a:ext cx="1366811" cy="123111"/>
          </a:xfrm>
          <a:prstGeom prst="rect">
            <a:avLst/>
          </a:prstGeom>
          <a:noFill/>
        </p:spPr>
        <p:txBody>
          <a:bodyPr wrap="square" lIns="0" tIns="0" rIns="0" bIns="0" rtlCol="0">
            <a:spAutoFit/>
          </a:bodyPr>
          <a:lstStyle/>
          <a:p>
            <a:r>
              <a:rPr lang="en-GB" sz="800" b="1" dirty="0">
                <a:solidFill>
                  <a:schemeClr val="bg1"/>
                </a:solidFill>
              </a:rPr>
              <a:t>Status</a:t>
            </a:r>
          </a:p>
        </p:txBody>
      </p:sp>
      <p:sp>
        <p:nvSpPr>
          <p:cNvPr id="89" name="TextBox 88"/>
          <p:cNvSpPr txBox="1"/>
          <p:nvPr/>
        </p:nvSpPr>
        <p:spPr>
          <a:xfrm>
            <a:off x="4762092" y="4343574"/>
            <a:ext cx="1366811" cy="123111"/>
          </a:xfrm>
          <a:prstGeom prst="rect">
            <a:avLst/>
          </a:prstGeom>
          <a:noFill/>
        </p:spPr>
        <p:txBody>
          <a:bodyPr wrap="square" lIns="0" tIns="0" rIns="0" bIns="0" rtlCol="0">
            <a:spAutoFit/>
          </a:bodyPr>
          <a:lstStyle/>
          <a:p>
            <a:r>
              <a:rPr lang="en-GB" sz="800" b="1" dirty="0">
                <a:solidFill>
                  <a:schemeClr val="bg1"/>
                </a:solidFill>
              </a:rPr>
              <a:t>(un) load hours</a:t>
            </a:r>
          </a:p>
        </p:txBody>
      </p:sp>
      <p:sp>
        <p:nvSpPr>
          <p:cNvPr id="91" name="TextBox 90"/>
          <p:cNvSpPr txBox="1"/>
          <p:nvPr/>
        </p:nvSpPr>
        <p:spPr>
          <a:xfrm>
            <a:off x="6446016" y="2897124"/>
            <a:ext cx="1366811" cy="123111"/>
          </a:xfrm>
          <a:prstGeom prst="rect">
            <a:avLst/>
          </a:prstGeom>
          <a:noFill/>
        </p:spPr>
        <p:txBody>
          <a:bodyPr wrap="square" lIns="0" tIns="0" rIns="0" bIns="0" rtlCol="0">
            <a:spAutoFit/>
          </a:bodyPr>
          <a:lstStyle/>
          <a:p>
            <a:r>
              <a:rPr lang="en-GB" sz="800" dirty="0"/>
              <a:t>Transit time</a:t>
            </a:r>
          </a:p>
        </p:txBody>
      </p:sp>
      <p:sp>
        <p:nvSpPr>
          <p:cNvPr id="92" name="TextBox 91"/>
          <p:cNvSpPr txBox="1"/>
          <p:nvPr/>
        </p:nvSpPr>
        <p:spPr>
          <a:xfrm>
            <a:off x="5445498" y="3020779"/>
            <a:ext cx="1366811" cy="123111"/>
          </a:xfrm>
          <a:prstGeom prst="rect">
            <a:avLst/>
          </a:prstGeom>
          <a:noFill/>
        </p:spPr>
        <p:txBody>
          <a:bodyPr wrap="square" lIns="0" tIns="0" rIns="0" bIns="0" rtlCol="0">
            <a:spAutoFit/>
          </a:bodyPr>
          <a:lstStyle/>
          <a:p>
            <a:r>
              <a:rPr lang="en-GB" sz="800" b="1" dirty="0">
                <a:solidFill>
                  <a:schemeClr val="bg1"/>
                </a:solidFill>
              </a:rPr>
              <a:t>Planning</a:t>
            </a:r>
          </a:p>
        </p:txBody>
      </p:sp>
      <p:sp>
        <p:nvSpPr>
          <p:cNvPr id="93" name="TextBox 92"/>
          <p:cNvSpPr txBox="1"/>
          <p:nvPr/>
        </p:nvSpPr>
        <p:spPr>
          <a:xfrm>
            <a:off x="4831356" y="3960436"/>
            <a:ext cx="1366811" cy="123111"/>
          </a:xfrm>
          <a:prstGeom prst="rect">
            <a:avLst/>
          </a:prstGeom>
          <a:noFill/>
        </p:spPr>
        <p:txBody>
          <a:bodyPr wrap="square" lIns="0" tIns="0" rIns="0" bIns="0" rtlCol="0">
            <a:spAutoFit/>
          </a:bodyPr>
          <a:lstStyle/>
          <a:p>
            <a:r>
              <a:rPr lang="en-GB" sz="800" b="1" dirty="0">
                <a:solidFill>
                  <a:schemeClr val="bg1"/>
                </a:solidFill>
              </a:rPr>
              <a:t>Container planning</a:t>
            </a:r>
          </a:p>
        </p:txBody>
      </p:sp>
      <p:sp>
        <p:nvSpPr>
          <p:cNvPr id="94" name="TextBox 93"/>
          <p:cNvSpPr txBox="1"/>
          <p:nvPr/>
        </p:nvSpPr>
        <p:spPr>
          <a:xfrm>
            <a:off x="4204116" y="2571788"/>
            <a:ext cx="1366811" cy="123111"/>
          </a:xfrm>
          <a:prstGeom prst="rect">
            <a:avLst/>
          </a:prstGeom>
          <a:noFill/>
        </p:spPr>
        <p:txBody>
          <a:bodyPr wrap="square" lIns="0" tIns="0" rIns="0" bIns="0" rtlCol="0">
            <a:spAutoFit/>
          </a:bodyPr>
          <a:lstStyle/>
          <a:p>
            <a:r>
              <a:rPr lang="en-GB" sz="800" b="1" dirty="0">
                <a:solidFill>
                  <a:schemeClr val="bg1"/>
                </a:solidFill>
              </a:rPr>
              <a:t>Container number</a:t>
            </a:r>
          </a:p>
        </p:txBody>
      </p:sp>
      <p:sp>
        <p:nvSpPr>
          <p:cNvPr id="95" name="TextBox 94"/>
          <p:cNvSpPr txBox="1"/>
          <p:nvPr/>
        </p:nvSpPr>
        <p:spPr>
          <a:xfrm>
            <a:off x="3549748" y="4114819"/>
            <a:ext cx="1366811" cy="123111"/>
          </a:xfrm>
          <a:prstGeom prst="rect">
            <a:avLst/>
          </a:prstGeom>
          <a:noFill/>
        </p:spPr>
        <p:txBody>
          <a:bodyPr wrap="square" lIns="0" tIns="0" rIns="0" bIns="0" rtlCol="0">
            <a:spAutoFit/>
          </a:bodyPr>
          <a:lstStyle/>
          <a:p>
            <a:r>
              <a:rPr lang="en-GB" sz="800" b="1" dirty="0">
                <a:solidFill>
                  <a:schemeClr val="bg1"/>
                </a:solidFill>
              </a:rPr>
              <a:t>Modality preferences</a:t>
            </a:r>
          </a:p>
        </p:txBody>
      </p:sp>
      <p:sp>
        <p:nvSpPr>
          <p:cNvPr id="96" name="TextBox 95"/>
          <p:cNvSpPr txBox="1"/>
          <p:nvPr/>
        </p:nvSpPr>
        <p:spPr>
          <a:xfrm>
            <a:off x="3073479" y="2762111"/>
            <a:ext cx="1366811" cy="123111"/>
          </a:xfrm>
          <a:prstGeom prst="rect">
            <a:avLst/>
          </a:prstGeom>
          <a:noFill/>
        </p:spPr>
        <p:txBody>
          <a:bodyPr wrap="square" lIns="0" tIns="0" rIns="0" bIns="0" rtlCol="0">
            <a:spAutoFit/>
          </a:bodyPr>
          <a:lstStyle/>
          <a:p>
            <a:r>
              <a:rPr lang="en-GB" sz="800" b="1" dirty="0">
                <a:solidFill>
                  <a:schemeClr val="bg1"/>
                </a:solidFill>
              </a:rPr>
              <a:t>Modality preferences</a:t>
            </a:r>
          </a:p>
        </p:txBody>
      </p:sp>
      <p:sp>
        <p:nvSpPr>
          <p:cNvPr id="97" name="TextBox 96"/>
          <p:cNvSpPr txBox="1"/>
          <p:nvPr/>
        </p:nvSpPr>
        <p:spPr>
          <a:xfrm>
            <a:off x="5607393" y="4438917"/>
            <a:ext cx="1366811" cy="123111"/>
          </a:xfrm>
          <a:prstGeom prst="rect">
            <a:avLst/>
          </a:prstGeom>
          <a:noFill/>
        </p:spPr>
        <p:txBody>
          <a:bodyPr wrap="square" lIns="0" tIns="0" rIns="0" bIns="0" rtlCol="0">
            <a:spAutoFit/>
          </a:bodyPr>
          <a:lstStyle/>
          <a:p>
            <a:r>
              <a:rPr lang="en-GB" sz="800" b="1" dirty="0"/>
              <a:t>Lead time</a:t>
            </a:r>
          </a:p>
        </p:txBody>
      </p:sp>
      <p:sp>
        <p:nvSpPr>
          <p:cNvPr id="98" name="TextBox 97"/>
          <p:cNvSpPr txBox="1"/>
          <p:nvPr/>
        </p:nvSpPr>
        <p:spPr>
          <a:xfrm>
            <a:off x="5205450" y="3854905"/>
            <a:ext cx="1366811" cy="123111"/>
          </a:xfrm>
          <a:prstGeom prst="rect">
            <a:avLst/>
          </a:prstGeom>
          <a:noFill/>
        </p:spPr>
        <p:txBody>
          <a:bodyPr wrap="square" lIns="0" tIns="0" rIns="0" bIns="0" rtlCol="0">
            <a:spAutoFit/>
          </a:bodyPr>
          <a:lstStyle/>
          <a:p>
            <a:r>
              <a:rPr lang="en-GB" sz="800" b="1" dirty="0">
                <a:solidFill>
                  <a:schemeClr val="bg1"/>
                </a:solidFill>
              </a:rPr>
              <a:t>Container Status</a:t>
            </a:r>
          </a:p>
        </p:txBody>
      </p:sp>
      <p:sp>
        <p:nvSpPr>
          <p:cNvPr id="99" name="TextBox 98"/>
          <p:cNvSpPr txBox="1"/>
          <p:nvPr/>
        </p:nvSpPr>
        <p:spPr>
          <a:xfrm>
            <a:off x="5809777" y="4228793"/>
            <a:ext cx="1366811" cy="123111"/>
          </a:xfrm>
          <a:prstGeom prst="rect">
            <a:avLst/>
          </a:prstGeom>
          <a:noFill/>
        </p:spPr>
        <p:txBody>
          <a:bodyPr wrap="square" lIns="0" tIns="0" rIns="0" bIns="0" rtlCol="0">
            <a:spAutoFit/>
          </a:bodyPr>
          <a:lstStyle/>
          <a:p>
            <a:r>
              <a:rPr lang="en-GB" sz="800" dirty="0"/>
              <a:t>Opening hours</a:t>
            </a:r>
          </a:p>
        </p:txBody>
      </p:sp>
      <p:sp>
        <p:nvSpPr>
          <p:cNvPr id="100" name="TextBox 99"/>
          <p:cNvSpPr txBox="1"/>
          <p:nvPr/>
        </p:nvSpPr>
        <p:spPr>
          <a:xfrm>
            <a:off x="5391760" y="3298063"/>
            <a:ext cx="1366811" cy="123111"/>
          </a:xfrm>
          <a:prstGeom prst="rect">
            <a:avLst/>
          </a:prstGeom>
          <a:noFill/>
        </p:spPr>
        <p:txBody>
          <a:bodyPr wrap="square" lIns="0" tIns="0" rIns="0" bIns="0" rtlCol="0">
            <a:spAutoFit/>
          </a:bodyPr>
          <a:lstStyle/>
          <a:p>
            <a:r>
              <a:rPr lang="en-GB" sz="800" b="1" dirty="0">
                <a:solidFill>
                  <a:schemeClr val="bg1"/>
                </a:solidFill>
              </a:rPr>
              <a:t>Capacity</a:t>
            </a:r>
          </a:p>
        </p:txBody>
      </p:sp>
      <p:sp>
        <p:nvSpPr>
          <p:cNvPr id="101" name="Oval 100"/>
          <p:cNvSpPr/>
          <p:nvPr/>
        </p:nvSpPr>
        <p:spPr bwMode="auto">
          <a:xfrm>
            <a:off x="2129576" y="940918"/>
            <a:ext cx="4941365" cy="4193023"/>
          </a:xfrm>
          <a:prstGeom prst="ellipse">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pic>
        <p:nvPicPr>
          <p:cNvPr id="140" name="Picture 6" descr="http://thumb9.shutterstock.com/display_pic_with_logo/382021/377562832/stock-photo-container-ship-isolated-on-white-background-377562832.jpg"/>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7600" y="1234800"/>
            <a:ext cx="792809" cy="530301"/>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p:cNvSpPr/>
          <p:nvPr/>
        </p:nvSpPr>
        <p:spPr bwMode="auto">
          <a:xfrm>
            <a:off x="2053973" y="1649655"/>
            <a:ext cx="540334" cy="95964"/>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pic>
        <p:nvPicPr>
          <p:cNvPr id="143" name="Picture 2" descr="http://thumb9.shutterstock.com/display_pic_with_logo/349147/321469706/stock-photo-cargo-loading-operation-shipment-delivery-logistics-and-freight-transportation-concept-open-321469706.jpg"/>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39600" y="4147200"/>
            <a:ext cx="1041629" cy="567109"/>
          </a:xfrm>
          <a:prstGeom prst="rect">
            <a:avLst/>
          </a:prstGeom>
          <a:noFill/>
          <a:extLst>
            <a:ext uri="{909E8E84-426E-40DD-AFC4-6F175D3DCCD1}">
              <a14:hiddenFill xmlns:a14="http://schemas.microsoft.com/office/drawing/2010/main">
                <a:solidFill>
                  <a:srgbClr val="FFFFFF"/>
                </a:solidFill>
              </a14:hiddenFill>
            </a:ext>
          </a:extLst>
        </p:spPr>
      </p:pic>
      <p:sp>
        <p:nvSpPr>
          <p:cNvPr id="144" name="Rectangle 143"/>
          <p:cNvSpPr/>
          <p:nvPr/>
        </p:nvSpPr>
        <p:spPr bwMode="auto">
          <a:xfrm>
            <a:off x="2333830" y="4737157"/>
            <a:ext cx="838200" cy="118082"/>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b="1" dirty="0">
              <a:solidFill>
                <a:schemeClr val="bg1"/>
              </a:solidFill>
            </a:endParaRPr>
          </a:p>
        </p:txBody>
      </p:sp>
      <p:sp>
        <p:nvSpPr>
          <p:cNvPr id="145" name="TextBox 144"/>
          <p:cNvSpPr txBox="1"/>
          <p:nvPr/>
        </p:nvSpPr>
        <p:spPr>
          <a:xfrm>
            <a:off x="3127764" y="3336048"/>
            <a:ext cx="1366811" cy="123111"/>
          </a:xfrm>
          <a:prstGeom prst="rect">
            <a:avLst/>
          </a:prstGeom>
          <a:noFill/>
        </p:spPr>
        <p:txBody>
          <a:bodyPr wrap="square" lIns="0" tIns="0" rIns="0" bIns="0" rtlCol="0">
            <a:spAutoFit/>
          </a:bodyPr>
          <a:lstStyle/>
          <a:p>
            <a:r>
              <a:rPr lang="en-GB" sz="800" b="1" dirty="0">
                <a:solidFill>
                  <a:schemeClr val="bg1"/>
                </a:solidFill>
              </a:rPr>
              <a:t>Modality choice</a:t>
            </a:r>
          </a:p>
        </p:txBody>
      </p:sp>
      <p:sp>
        <p:nvSpPr>
          <p:cNvPr id="146" name="TextBox 145"/>
          <p:cNvSpPr txBox="1"/>
          <p:nvPr/>
        </p:nvSpPr>
        <p:spPr>
          <a:xfrm>
            <a:off x="3059025" y="3145852"/>
            <a:ext cx="1366811" cy="123111"/>
          </a:xfrm>
          <a:prstGeom prst="rect">
            <a:avLst/>
          </a:prstGeom>
          <a:noFill/>
        </p:spPr>
        <p:txBody>
          <a:bodyPr wrap="square" lIns="0" tIns="0" rIns="0" bIns="0" rtlCol="0">
            <a:spAutoFit/>
          </a:bodyPr>
          <a:lstStyle/>
          <a:p>
            <a:r>
              <a:rPr lang="en-GB" sz="800" b="1" dirty="0">
                <a:solidFill>
                  <a:schemeClr val="bg1"/>
                </a:solidFill>
              </a:rPr>
              <a:t>Destination</a:t>
            </a:r>
          </a:p>
        </p:txBody>
      </p:sp>
      <p:sp>
        <p:nvSpPr>
          <p:cNvPr id="147" name="TextBox 146"/>
          <p:cNvSpPr txBox="1"/>
          <p:nvPr/>
        </p:nvSpPr>
        <p:spPr>
          <a:xfrm>
            <a:off x="3067298" y="1545412"/>
            <a:ext cx="1366811" cy="123111"/>
          </a:xfrm>
          <a:prstGeom prst="rect">
            <a:avLst/>
          </a:prstGeom>
          <a:noFill/>
        </p:spPr>
        <p:txBody>
          <a:bodyPr wrap="square" lIns="0" tIns="0" rIns="0" bIns="0" rtlCol="0">
            <a:spAutoFit/>
          </a:bodyPr>
          <a:lstStyle/>
          <a:p>
            <a:r>
              <a:rPr lang="en-GB" sz="800" b="1" dirty="0">
                <a:solidFill>
                  <a:schemeClr val="bg1"/>
                </a:solidFill>
              </a:rPr>
              <a:t>Free days</a:t>
            </a:r>
          </a:p>
        </p:txBody>
      </p:sp>
      <p:sp>
        <p:nvSpPr>
          <p:cNvPr id="148" name="TextBox 147"/>
          <p:cNvSpPr txBox="1"/>
          <p:nvPr/>
        </p:nvSpPr>
        <p:spPr>
          <a:xfrm>
            <a:off x="3507271" y="1252384"/>
            <a:ext cx="1366811" cy="123111"/>
          </a:xfrm>
          <a:prstGeom prst="rect">
            <a:avLst/>
          </a:prstGeom>
          <a:noFill/>
        </p:spPr>
        <p:txBody>
          <a:bodyPr wrap="square" lIns="0" tIns="0" rIns="0" bIns="0" rtlCol="0">
            <a:spAutoFit/>
          </a:bodyPr>
          <a:lstStyle/>
          <a:p>
            <a:r>
              <a:rPr lang="en-GB" sz="800" b="1" dirty="0">
                <a:solidFill>
                  <a:schemeClr val="bg1"/>
                </a:solidFill>
              </a:rPr>
              <a:t>Deep sea schedule</a:t>
            </a:r>
          </a:p>
        </p:txBody>
      </p:sp>
      <p:sp>
        <p:nvSpPr>
          <p:cNvPr id="149" name="TextBox 148"/>
          <p:cNvSpPr txBox="1"/>
          <p:nvPr/>
        </p:nvSpPr>
        <p:spPr>
          <a:xfrm>
            <a:off x="2796569" y="1898621"/>
            <a:ext cx="1366811" cy="123111"/>
          </a:xfrm>
          <a:prstGeom prst="rect">
            <a:avLst/>
          </a:prstGeom>
          <a:noFill/>
        </p:spPr>
        <p:txBody>
          <a:bodyPr wrap="square" lIns="0" tIns="0" rIns="0" bIns="0" rtlCol="0">
            <a:spAutoFit/>
          </a:bodyPr>
          <a:lstStyle/>
          <a:p>
            <a:r>
              <a:rPr lang="en-GB" sz="800" b="1" dirty="0">
                <a:solidFill>
                  <a:schemeClr val="bg1"/>
                </a:solidFill>
              </a:rPr>
              <a:t>Depots</a:t>
            </a:r>
          </a:p>
        </p:txBody>
      </p:sp>
      <p:sp>
        <p:nvSpPr>
          <p:cNvPr id="150" name="TextBox 149"/>
          <p:cNvSpPr txBox="1"/>
          <p:nvPr/>
        </p:nvSpPr>
        <p:spPr>
          <a:xfrm>
            <a:off x="3134664" y="2962989"/>
            <a:ext cx="1366811" cy="123111"/>
          </a:xfrm>
          <a:prstGeom prst="rect">
            <a:avLst/>
          </a:prstGeom>
          <a:noFill/>
        </p:spPr>
        <p:txBody>
          <a:bodyPr wrap="square" lIns="0" tIns="0" rIns="0" bIns="0" rtlCol="0">
            <a:spAutoFit/>
          </a:bodyPr>
          <a:lstStyle/>
          <a:p>
            <a:r>
              <a:rPr lang="en-GB" sz="800" b="1" dirty="0">
                <a:solidFill>
                  <a:schemeClr val="bg1"/>
                </a:solidFill>
              </a:rPr>
              <a:t>Commercial Tariff</a:t>
            </a:r>
          </a:p>
        </p:txBody>
      </p:sp>
      <p:sp>
        <p:nvSpPr>
          <p:cNvPr id="151" name="TextBox 150"/>
          <p:cNvSpPr txBox="1"/>
          <p:nvPr/>
        </p:nvSpPr>
        <p:spPr>
          <a:xfrm>
            <a:off x="5108225" y="4670147"/>
            <a:ext cx="1366811" cy="123111"/>
          </a:xfrm>
          <a:prstGeom prst="rect">
            <a:avLst/>
          </a:prstGeom>
          <a:noFill/>
        </p:spPr>
        <p:txBody>
          <a:bodyPr wrap="square" lIns="0" tIns="0" rIns="0" bIns="0" rtlCol="0">
            <a:spAutoFit/>
          </a:bodyPr>
          <a:lstStyle/>
          <a:p>
            <a:r>
              <a:rPr lang="en-GB" sz="800" b="1" dirty="0">
                <a:solidFill>
                  <a:schemeClr val="bg1"/>
                </a:solidFill>
              </a:rPr>
              <a:t>General surcharges</a:t>
            </a:r>
          </a:p>
        </p:txBody>
      </p:sp>
      <p:sp>
        <p:nvSpPr>
          <p:cNvPr id="152" name="TextBox 151"/>
          <p:cNvSpPr txBox="1"/>
          <p:nvPr/>
        </p:nvSpPr>
        <p:spPr>
          <a:xfrm>
            <a:off x="4839885" y="3731376"/>
            <a:ext cx="1366811" cy="123111"/>
          </a:xfrm>
          <a:prstGeom prst="rect">
            <a:avLst/>
          </a:prstGeom>
          <a:noFill/>
        </p:spPr>
        <p:txBody>
          <a:bodyPr wrap="square" lIns="0" tIns="0" rIns="0" bIns="0" rtlCol="0">
            <a:spAutoFit/>
          </a:bodyPr>
          <a:lstStyle/>
          <a:p>
            <a:r>
              <a:rPr lang="en-GB" sz="800" b="1" dirty="0">
                <a:solidFill>
                  <a:schemeClr val="bg1"/>
                </a:solidFill>
              </a:rPr>
              <a:t>Contracted Surcharges</a:t>
            </a:r>
          </a:p>
        </p:txBody>
      </p:sp>
      <p:sp>
        <p:nvSpPr>
          <p:cNvPr id="158" name="TextBox 157"/>
          <p:cNvSpPr txBox="1"/>
          <p:nvPr/>
        </p:nvSpPr>
        <p:spPr>
          <a:xfrm>
            <a:off x="3079291" y="2587770"/>
            <a:ext cx="1366811" cy="123111"/>
          </a:xfrm>
          <a:prstGeom prst="rect">
            <a:avLst/>
          </a:prstGeom>
          <a:noFill/>
        </p:spPr>
        <p:txBody>
          <a:bodyPr wrap="square" lIns="0" tIns="0" rIns="0" bIns="0" rtlCol="0">
            <a:spAutoFit/>
          </a:bodyPr>
          <a:lstStyle/>
          <a:p>
            <a:r>
              <a:rPr lang="en-GB" sz="800" b="1" dirty="0">
                <a:solidFill>
                  <a:schemeClr val="bg1"/>
                </a:solidFill>
              </a:rPr>
              <a:t>Ownership container</a:t>
            </a:r>
          </a:p>
        </p:txBody>
      </p:sp>
      <p:sp>
        <p:nvSpPr>
          <p:cNvPr id="160" name="TextBox 159"/>
          <p:cNvSpPr txBox="1"/>
          <p:nvPr/>
        </p:nvSpPr>
        <p:spPr>
          <a:xfrm>
            <a:off x="3374101" y="3849353"/>
            <a:ext cx="1366811" cy="123111"/>
          </a:xfrm>
          <a:prstGeom prst="rect">
            <a:avLst/>
          </a:prstGeom>
          <a:noFill/>
        </p:spPr>
        <p:txBody>
          <a:bodyPr wrap="square" lIns="0" tIns="0" rIns="0" bIns="0" rtlCol="0">
            <a:spAutoFit/>
          </a:bodyPr>
          <a:lstStyle/>
          <a:p>
            <a:r>
              <a:rPr lang="en-GB" sz="800" b="1" dirty="0">
                <a:solidFill>
                  <a:schemeClr val="bg1"/>
                </a:solidFill>
              </a:rPr>
              <a:t>Strip/Stuff planning</a:t>
            </a:r>
          </a:p>
        </p:txBody>
      </p:sp>
      <p:sp>
        <p:nvSpPr>
          <p:cNvPr id="161" name="TextBox 160"/>
          <p:cNvSpPr txBox="1"/>
          <p:nvPr/>
        </p:nvSpPr>
        <p:spPr>
          <a:xfrm>
            <a:off x="4882510" y="4134085"/>
            <a:ext cx="1366811" cy="123111"/>
          </a:xfrm>
          <a:prstGeom prst="rect">
            <a:avLst/>
          </a:prstGeom>
          <a:noFill/>
        </p:spPr>
        <p:txBody>
          <a:bodyPr wrap="square" lIns="0" tIns="0" rIns="0" bIns="0" rtlCol="0">
            <a:spAutoFit/>
          </a:bodyPr>
          <a:lstStyle/>
          <a:p>
            <a:r>
              <a:rPr lang="en-GB" sz="800" b="1" dirty="0">
                <a:solidFill>
                  <a:schemeClr val="bg1"/>
                </a:solidFill>
              </a:rPr>
              <a:t>Commercial Tariff</a:t>
            </a:r>
          </a:p>
        </p:txBody>
      </p:sp>
      <p:sp>
        <p:nvSpPr>
          <p:cNvPr id="164" name="TextBox 163"/>
          <p:cNvSpPr txBox="1"/>
          <p:nvPr/>
        </p:nvSpPr>
        <p:spPr>
          <a:xfrm>
            <a:off x="4744969" y="1219619"/>
            <a:ext cx="1366811" cy="123111"/>
          </a:xfrm>
          <a:prstGeom prst="rect">
            <a:avLst/>
          </a:prstGeom>
          <a:noFill/>
        </p:spPr>
        <p:txBody>
          <a:bodyPr wrap="square" lIns="0" tIns="0" rIns="0" bIns="0" rtlCol="0">
            <a:spAutoFit/>
          </a:bodyPr>
          <a:lstStyle/>
          <a:p>
            <a:r>
              <a:rPr lang="en-GB" sz="800" b="1" dirty="0">
                <a:solidFill>
                  <a:schemeClr val="bg1"/>
                </a:solidFill>
              </a:rPr>
              <a:t>ETA Inland Transport</a:t>
            </a:r>
          </a:p>
        </p:txBody>
      </p:sp>
      <p:sp>
        <p:nvSpPr>
          <p:cNvPr id="165" name="TextBox 164"/>
          <p:cNvSpPr txBox="1"/>
          <p:nvPr/>
        </p:nvSpPr>
        <p:spPr>
          <a:xfrm>
            <a:off x="3349476" y="2067966"/>
            <a:ext cx="1366811" cy="123111"/>
          </a:xfrm>
          <a:prstGeom prst="rect">
            <a:avLst/>
          </a:prstGeom>
          <a:noFill/>
        </p:spPr>
        <p:txBody>
          <a:bodyPr wrap="square" lIns="0" tIns="0" rIns="0" bIns="0" rtlCol="0">
            <a:spAutoFit/>
          </a:bodyPr>
          <a:lstStyle/>
          <a:p>
            <a:r>
              <a:rPr lang="en-GB" sz="800" b="1" dirty="0">
                <a:solidFill>
                  <a:schemeClr val="bg1"/>
                </a:solidFill>
              </a:rPr>
              <a:t>Named accounts</a:t>
            </a:r>
          </a:p>
        </p:txBody>
      </p:sp>
      <p:sp>
        <p:nvSpPr>
          <p:cNvPr id="166" name="TextBox 165"/>
          <p:cNvSpPr txBox="1"/>
          <p:nvPr/>
        </p:nvSpPr>
        <p:spPr>
          <a:xfrm>
            <a:off x="3507271" y="1868711"/>
            <a:ext cx="1366811" cy="123111"/>
          </a:xfrm>
          <a:prstGeom prst="rect">
            <a:avLst/>
          </a:prstGeom>
          <a:noFill/>
        </p:spPr>
        <p:txBody>
          <a:bodyPr wrap="square" lIns="0" tIns="0" rIns="0" bIns="0" rtlCol="0">
            <a:spAutoFit/>
          </a:bodyPr>
          <a:lstStyle/>
          <a:p>
            <a:r>
              <a:rPr lang="en-GB" sz="800" b="1" dirty="0">
                <a:solidFill>
                  <a:schemeClr val="bg1"/>
                </a:solidFill>
              </a:rPr>
              <a:t>Contracted Free days</a:t>
            </a:r>
          </a:p>
        </p:txBody>
      </p:sp>
      <p:sp>
        <p:nvSpPr>
          <p:cNvPr id="167" name="TextBox 166"/>
          <p:cNvSpPr txBox="1"/>
          <p:nvPr/>
        </p:nvSpPr>
        <p:spPr>
          <a:xfrm>
            <a:off x="5347835" y="2649211"/>
            <a:ext cx="1366811" cy="123111"/>
          </a:xfrm>
          <a:prstGeom prst="rect">
            <a:avLst/>
          </a:prstGeom>
          <a:noFill/>
        </p:spPr>
        <p:txBody>
          <a:bodyPr wrap="square" lIns="0" tIns="0" rIns="0" bIns="0" rtlCol="0">
            <a:spAutoFit/>
          </a:bodyPr>
          <a:lstStyle/>
          <a:p>
            <a:r>
              <a:rPr lang="en-GB" sz="800" b="1" dirty="0">
                <a:solidFill>
                  <a:schemeClr val="bg1"/>
                </a:solidFill>
              </a:rPr>
              <a:t>Status</a:t>
            </a:r>
          </a:p>
        </p:txBody>
      </p:sp>
      <p:sp>
        <p:nvSpPr>
          <p:cNvPr id="168" name="TextBox 167"/>
          <p:cNvSpPr txBox="1"/>
          <p:nvPr/>
        </p:nvSpPr>
        <p:spPr>
          <a:xfrm>
            <a:off x="4748652" y="4334016"/>
            <a:ext cx="1366811" cy="123111"/>
          </a:xfrm>
          <a:prstGeom prst="rect">
            <a:avLst/>
          </a:prstGeom>
          <a:noFill/>
        </p:spPr>
        <p:txBody>
          <a:bodyPr wrap="square" lIns="0" tIns="0" rIns="0" bIns="0" rtlCol="0">
            <a:spAutoFit/>
          </a:bodyPr>
          <a:lstStyle/>
          <a:p>
            <a:r>
              <a:rPr lang="en-GB" sz="800" b="1" dirty="0">
                <a:solidFill>
                  <a:schemeClr val="bg1"/>
                </a:solidFill>
              </a:rPr>
              <a:t>(un) load hours</a:t>
            </a:r>
          </a:p>
        </p:txBody>
      </p:sp>
      <p:sp>
        <p:nvSpPr>
          <p:cNvPr id="169" name="TextBox 168"/>
          <p:cNvSpPr txBox="1"/>
          <p:nvPr/>
        </p:nvSpPr>
        <p:spPr>
          <a:xfrm>
            <a:off x="5432058" y="3011221"/>
            <a:ext cx="1366811" cy="123111"/>
          </a:xfrm>
          <a:prstGeom prst="rect">
            <a:avLst/>
          </a:prstGeom>
          <a:noFill/>
        </p:spPr>
        <p:txBody>
          <a:bodyPr wrap="square" lIns="0" tIns="0" rIns="0" bIns="0" rtlCol="0">
            <a:spAutoFit/>
          </a:bodyPr>
          <a:lstStyle/>
          <a:p>
            <a:r>
              <a:rPr lang="en-GB" sz="800" b="1" dirty="0">
                <a:solidFill>
                  <a:schemeClr val="bg1"/>
                </a:solidFill>
              </a:rPr>
              <a:t>Planning</a:t>
            </a:r>
          </a:p>
        </p:txBody>
      </p:sp>
      <p:sp>
        <p:nvSpPr>
          <p:cNvPr id="170" name="TextBox 169"/>
          <p:cNvSpPr txBox="1"/>
          <p:nvPr/>
        </p:nvSpPr>
        <p:spPr>
          <a:xfrm>
            <a:off x="4817916" y="3950878"/>
            <a:ext cx="1366811" cy="123111"/>
          </a:xfrm>
          <a:prstGeom prst="rect">
            <a:avLst/>
          </a:prstGeom>
          <a:noFill/>
        </p:spPr>
        <p:txBody>
          <a:bodyPr wrap="square" lIns="0" tIns="0" rIns="0" bIns="0" rtlCol="0">
            <a:spAutoFit/>
          </a:bodyPr>
          <a:lstStyle/>
          <a:p>
            <a:r>
              <a:rPr lang="en-GB" sz="800" b="1" dirty="0">
                <a:solidFill>
                  <a:schemeClr val="bg1"/>
                </a:solidFill>
              </a:rPr>
              <a:t>Container planning</a:t>
            </a:r>
          </a:p>
        </p:txBody>
      </p:sp>
      <p:sp>
        <p:nvSpPr>
          <p:cNvPr id="172" name="TextBox 171"/>
          <p:cNvSpPr txBox="1"/>
          <p:nvPr/>
        </p:nvSpPr>
        <p:spPr>
          <a:xfrm>
            <a:off x="3536308" y="4105261"/>
            <a:ext cx="1366811" cy="123111"/>
          </a:xfrm>
          <a:prstGeom prst="rect">
            <a:avLst/>
          </a:prstGeom>
          <a:noFill/>
        </p:spPr>
        <p:txBody>
          <a:bodyPr wrap="square" lIns="0" tIns="0" rIns="0" bIns="0" rtlCol="0">
            <a:spAutoFit/>
          </a:bodyPr>
          <a:lstStyle/>
          <a:p>
            <a:r>
              <a:rPr lang="en-GB" sz="800" b="1" dirty="0">
                <a:solidFill>
                  <a:schemeClr val="bg1"/>
                </a:solidFill>
              </a:rPr>
              <a:t>Modality preferences</a:t>
            </a:r>
          </a:p>
        </p:txBody>
      </p:sp>
      <p:sp>
        <p:nvSpPr>
          <p:cNvPr id="173" name="TextBox 172"/>
          <p:cNvSpPr txBox="1"/>
          <p:nvPr/>
        </p:nvSpPr>
        <p:spPr>
          <a:xfrm>
            <a:off x="3060039" y="2752553"/>
            <a:ext cx="1366811" cy="123111"/>
          </a:xfrm>
          <a:prstGeom prst="rect">
            <a:avLst/>
          </a:prstGeom>
          <a:noFill/>
        </p:spPr>
        <p:txBody>
          <a:bodyPr wrap="square" lIns="0" tIns="0" rIns="0" bIns="0" rtlCol="0">
            <a:spAutoFit/>
          </a:bodyPr>
          <a:lstStyle/>
          <a:p>
            <a:r>
              <a:rPr lang="en-GB" sz="800" b="1" dirty="0">
                <a:solidFill>
                  <a:schemeClr val="bg1"/>
                </a:solidFill>
              </a:rPr>
              <a:t>Modality preferences</a:t>
            </a:r>
          </a:p>
        </p:txBody>
      </p:sp>
      <p:sp>
        <p:nvSpPr>
          <p:cNvPr id="174" name="TextBox 173"/>
          <p:cNvSpPr txBox="1"/>
          <p:nvPr/>
        </p:nvSpPr>
        <p:spPr>
          <a:xfrm>
            <a:off x="5593953" y="4429359"/>
            <a:ext cx="1366811" cy="123111"/>
          </a:xfrm>
          <a:prstGeom prst="rect">
            <a:avLst/>
          </a:prstGeom>
          <a:noFill/>
        </p:spPr>
        <p:txBody>
          <a:bodyPr wrap="square" lIns="0" tIns="0" rIns="0" bIns="0" rtlCol="0">
            <a:spAutoFit/>
          </a:bodyPr>
          <a:lstStyle/>
          <a:p>
            <a:r>
              <a:rPr lang="en-GB" sz="800" b="1" dirty="0">
                <a:solidFill>
                  <a:schemeClr val="bg1"/>
                </a:solidFill>
              </a:rPr>
              <a:t>Lead time</a:t>
            </a:r>
          </a:p>
        </p:txBody>
      </p:sp>
      <p:sp>
        <p:nvSpPr>
          <p:cNvPr id="175" name="TextBox 174"/>
          <p:cNvSpPr txBox="1"/>
          <p:nvPr/>
        </p:nvSpPr>
        <p:spPr>
          <a:xfrm>
            <a:off x="5192010" y="3845347"/>
            <a:ext cx="1366811" cy="123111"/>
          </a:xfrm>
          <a:prstGeom prst="rect">
            <a:avLst/>
          </a:prstGeom>
          <a:noFill/>
        </p:spPr>
        <p:txBody>
          <a:bodyPr wrap="square" lIns="0" tIns="0" rIns="0" bIns="0" rtlCol="0">
            <a:spAutoFit/>
          </a:bodyPr>
          <a:lstStyle/>
          <a:p>
            <a:r>
              <a:rPr lang="en-GB" sz="800" b="1" dirty="0">
                <a:solidFill>
                  <a:schemeClr val="bg1"/>
                </a:solidFill>
              </a:rPr>
              <a:t>Container Status</a:t>
            </a:r>
          </a:p>
        </p:txBody>
      </p:sp>
      <p:sp>
        <p:nvSpPr>
          <p:cNvPr id="176" name="TextBox 175"/>
          <p:cNvSpPr txBox="1"/>
          <p:nvPr/>
        </p:nvSpPr>
        <p:spPr>
          <a:xfrm>
            <a:off x="5378320" y="3288505"/>
            <a:ext cx="1366811" cy="123111"/>
          </a:xfrm>
          <a:prstGeom prst="rect">
            <a:avLst/>
          </a:prstGeom>
          <a:noFill/>
        </p:spPr>
        <p:txBody>
          <a:bodyPr wrap="square" lIns="0" tIns="0" rIns="0" bIns="0" rtlCol="0">
            <a:spAutoFit/>
          </a:bodyPr>
          <a:lstStyle/>
          <a:p>
            <a:r>
              <a:rPr lang="en-GB" sz="800" b="1" dirty="0">
                <a:solidFill>
                  <a:schemeClr val="bg1"/>
                </a:solidFill>
              </a:rPr>
              <a:t>Capacity</a:t>
            </a:r>
          </a:p>
        </p:txBody>
      </p:sp>
      <p:sp>
        <p:nvSpPr>
          <p:cNvPr id="159" name="TextBox 158"/>
          <p:cNvSpPr txBox="1"/>
          <p:nvPr/>
        </p:nvSpPr>
        <p:spPr>
          <a:xfrm>
            <a:off x="4761261" y="2019052"/>
            <a:ext cx="1366811" cy="123111"/>
          </a:xfrm>
          <a:prstGeom prst="rect">
            <a:avLst/>
          </a:prstGeom>
          <a:noFill/>
        </p:spPr>
        <p:txBody>
          <a:bodyPr wrap="square" lIns="0" tIns="0" rIns="0" bIns="0" rtlCol="0">
            <a:spAutoFit/>
          </a:bodyPr>
          <a:lstStyle/>
          <a:p>
            <a:r>
              <a:rPr lang="en-GB" sz="800" b="1" dirty="0">
                <a:solidFill>
                  <a:schemeClr val="bg1"/>
                </a:solidFill>
              </a:rPr>
              <a:t>Container planning</a:t>
            </a:r>
          </a:p>
        </p:txBody>
      </p:sp>
      <p:sp>
        <p:nvSpPr>
          <p:cNvPr id="162" name="TextBox 161"/>
          <p:cNvSpPr txBox="1"/>
          <p:nvPr/>
        </p:nvSpPr>
        <p:spPr>
          <a:xfrm>
            <a:off x="4819913" y="1876578"/>
            <a:ext cx="1366811" cy="123111"/>
          </a:xfrm>
          <a:prstGeom prst="rect">
            <a:avLst/>
          </a:prstGeom>
          <a:noFill/>
        </p:spPr>
        <p:txBody>
          <a:bodyPr wrap="square" lIns="0" tIns="0" rIns="0" bIns="0" rtlCol="0">
            <a:spAutoFit/>
          </a:bodyPr>
          <a:lstStyle/>
          <a:p>
            <a:r>
              <a:rPr lang="en-GB" sz="800" b="1" dirty="0">
                <a:solidFill>
                  <a:schemeClr val="bg1"/>
                </a:solidFill>
              </a:rPr>
              <a:t>Commercial release</a:t>
            </a:r>
          </a:p>
        </p:txBody>
      </p:sp>
      <p:sp>
        <p:nvSpPr>
          <p:cNvPr id="163" name="TextBox 162"/>
          <p:cNvSpPr txBox="1"/>
          <p:nvPr/>
        </p:nvSpPr>
        <p:spPr>
          <a:xfrm>
            <a:off x="4733885" y="1718689"/>
            <a:ext cx="1366811" cy="123111"/>
          </a:xfrm>
          <a:prstGeom prst="rect">
            <a:avLst/>
          </a:prstGeom>
          <a:noFill/>
        </p:spPr>
        <p:txBody>
          <a:bodyPr wrap="square" lIns="0" tIns="0" rIns="0" bIns="0" rtlCol="0">
            <a:spAutoFit/>
          </a:bodyPr>
          <a:lstStyle/>
          <a:p>
            <a:r>
              <a:rPr lang="en-GB" sz="800" b="1" dirty="0">
                <a:solidFill>
                  <a:schemeClr val="bg1"/>
                </a:solidFill>
              </a:rPr>
              <a:t>Customs release</a:t>
            </a:r>
          </a:p>
        </p:txBody>
      </p:sp>
      <p:sp>
        <p:nvSpPr>
          <p:cNvPr id="261" name="Oval 260"/>
          <p:cNvSpPr/>
          <p:nvPr/>
        </p:nvSpPr>
        <p:spPr bwMode="auto">
          <a:xfrm>
            <a:off x="2916000" y="1414800"/>
            <a:ext cx="3318009" cy="3306301"/>
          </a:xfrm>
          <a:prstGeom prst="ellipse">
            <a:avLst/>
          </a:prstGeom>
          <a:noFill/>
          <a:ln>
            <a:solidFill>
              <a:schemeClr val="bg1">
                <a:lumMod val="85000"/>
              </a:schemeClr>
            </a:solidFill>
            <a:prstDash val="dash"/>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pic>
        <p:nvPicPr>
          <p:cNvPr id="155" name="Picture 2" descr="http://www.containerhomes-info.com/images/20-dry_gfx.jpg">
            <a:hlinkClick r:id="rId10" action="ppaction://hlinksldjump"/>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4540" y="2956636"/>
            <a:ext cx="321514" cy="233634"/>
          </a:xfrm>
          <a:prstGeom prst="rect">
            <a:avLst/>
          </a:prstGeom>
          <a:noFill/>
          <a:extLst>
            <a:ext uri="{909E8E84-426E-40DD-AFC4-6F175D3DCCD1}">
              <a14:hiddenFill xmlns:a14="http://schemas.microsoft.com/office/drawing/2010/main">
                <a:solidFill>
                  <a:srgbClr val="FFFFFF"/>
                </a:solidFill>
              </a14:hiddenFill>
            </a:ext>
          </a:extLst>
        </p:spPr>
      </p:pic>
      <p:sp>
        <p:nvSpPr>
          <p:cNvPr id="280" name="TextBox 279"/>
          <p:cNvSpPr txBox="1"/>
          <p:nvPr/>
        </p:nvSpPr>
        <p:spPr>
          <a:xfrm>
            <a:off x="6026400" y="4010400"/>
            <a:ext cx="1366811" cy="123111"/>
          </a:xfrm>
          <a:prstGeom prst="rect">
            <a:avLst/>
          </a:prstGeom>
          <a:noFill/>
        </p:spPr>
        <p:txBody>
          <a:bodyPr wrap="square" lIns="0" tIns="0" rIns="0" bIns="0" rtlCol="0">
            <a:spAutoFit/>
          </a:bodyPr>
          <a:lstStyle/>
          <a:p>
            <a:r>
              <a:rPr lang="en-GB" sz="800" b="1" dirty="0">
                <a:solidFill>
                  <a:schemeClr val="bg1"/>
                </a:solidFill>
              </a:rPr>
              <a:t>Destinations</a:t>
            </a:r>
          </a:p>
        </p:txBody>
      </p:sp>
      <p:sp>
        <p:nvSpPr>
          <p:cNvPr id="281" name="TextBox 280"/>
          <p:cNvSpPr txBox="1"/>
          <p:nvPr/>
        </p:nvSpPr>
        <p:spPr>
          <a:xfrm>
            <a:off x="6249600" y="3772800"/>
            <a:ext cx="1366811" cy="123111"/>
          </a:xfrm>
          <a:prstGeom prst="rect">
            <a:avLst/>
          </a:prstGeom>
          <a:noFill/>
        </p:spPr>
        <p:txBody>
          <a:bodyPr wrap="square" lIns="0" tIns="0" rIns="0" bIns="0" rtlCol="0">
            <a:spAutoFit/>
          </a:bodyPr>
          <a:lstStyle/>
          <a:p>
            <a:r>
              <a:rPr lang="en-GB" sz="800" b="1" dirty="0">
                <a:solidFill>
                  <a:schemeClr val="bg1"/>
                </a:solidFill>
              </a:rPr>
              <a:t>Schedules</a:t>
            </a:r>
          </a:p>
        </p:txBody>
      </p:sp>
      <p:sp>
        <p:nvSpPr>
          <p:cNvPr id="282" name="TextBox 281"/>
          <p:cNvSpPr txBox="1"/>
          <p:nvPr/>
        </p:nvSpPr>
        <p:spPr>
          <a:xfrm>
            <a:off x="5832000" y="1753200"/>
            <a:ext cx="1366811" cy="123111"/>
          </a:xfrm>
          <a:prstGeom prst="rect">
            <a:avLst/>
          </a:prstGeom>
          <a:noFill/>
        </p:spPr>
        <p:txBody>
          <a:bodyPr wrap="square" lIns="0" tIns="0" rIns="0" bIns="0" rtlCol="0">
            <a:spAutoFit/>
          </a:bodyPr>
          <a:lstStyle/>
          <a:p>
            <a:r>
              <a:rPr lang="en-GB" sz="800" b="1" dirty="0">
                <a:solidFill>
                  <a:schemeClr val="bg1"/>
                </a:solidFill>
              </a:rPr>
              <a:t>ETA Deep sea</a:t>
            </a:r>
          </a:p>
        </p:txBody>
      </p:sp>
      <p:sp>
        <p:nvSpPr>
          <p:cNvPr id="284" name="TextBox 283"/>
          <p:cNvSpPr txBox="1"/>
          <p:nvPr/>
        </p:nvSpPr>
        <p:spPr>
          <a:xfrm>
            <a:off x="6289200" y="2592000"/>
            <a:ext cx="1366811" cy="123111"/>
          </a:xfrm>
          <a:prstGeom prst="rect">
            <a:avLst/>
          </a:prstGeom>
          <a:noFill/>
        </p:spPr>
        <p:txBody>
          <a:bodyPr wrap="square" lIns="0" tIns="0" rIns="0" bIns="0" rtlCol="0">
            <a:spAutoFit/>
          </a:bodyPr>
          <a:lstStyle/>
          <a:p>
            <a:r>
              <a:rPr lang="en-GB" sz="800" b="1" dirty="0">
                <a:solidFill>
                  <a:schemeClr val="bg1"/>
                </a:solidFill>
              </a:rPr>
              <a:t>Schedules</a:t>
            </a:r>
          </a:p>
        </p:txBody>
      </p:sp>
      <p:sp>
        <p:nvSpPr>
          <p:cNvPr id="285" name="TextBox 284"/>
          <p:cNvSpPr txBox="1"/>
          <p:nvPr/>
        </p:nvSpPr>
        <p:spPr>
          <a:xfrm>
            <a:off x="6447600" y="2898000"/>
            <a:ext cx="1366811" cy="123111"/>
          </a:xfrm>
          <a:prstGeom prst="rect">
            <a:avLst/>
          </a:prstGeom>
          <a:noFill/>
        </p:spPr>
        <p:txBody>
          <a:bodyPr wrap="square" lIns="0" tIns="0" rIns="0" bIns="0" rtlCol="0">
            <a:spAutoFit/>
          </a:bodyPr>
          <a:lstStyle/>
          <a:p>
            <a:r>
              <a:rPr lang="en-GB" sz="800" b="1" dirty="0">
                <a:solidFill>
                  <a:schemeClr val="bg1"/>
                </a:solidFill>
              </a:rPr>
              <a:t>Transit time</a:t>
            </a:r>
          </a:p>
        </p:txBody>
      </p:sp>
      <p:sp>
        <p:nvSpPr>
          <p:cNvPr id="287" name="TextBox 286"/>
          <p:cNvSpPr txBox="1"/>
          <p:nvPr/>
        </p:nvSpPr>
        <p:spPr>
          <a:xfrm>
            <a:off x="5810400" y="4230000"/>
            <a:ext cx="1366811" cy="123111"/>
          </a:xfrm>
          <a:prstGeom prst="rect">
            <a:avLst/>
          </a:prstGeom>
          <a:noFill/>
        </p:spPr>
        <p:txBody>
          <a:bodyPr wrap="square" lIns="0" tIns="0" rIns="0" bIns="0" rtlCol="0">
            <a:spAutoFit/>
          </a:bodyPr>
          <a:lstStyle/>
          <a:p>
            <a:r>
              <a:rPr lang="en-GB" sz="800" b="1" dirty="0">
                <a:solidFill>
                  <a:schemeClr val="bg1"/>
                </a:solidFill>
              </a:rPr>
              <a:t>Opening hours</a:t>
            </a:r>
          </a:p>
        </p:txBody>
      </p:sp>
      <p:sp>
        <p:nvSpPr>
          <p:cNvPr id="66" name="Rectangle: Rounded Corners 65"/>
          <p:cNvSpPr/>
          <p:nvPr/>
        </p:nvSpPr>
        <p:spPr bwMode="auto">
          <a:xfrm>
            <a:off x="5120929" y="2343150"/>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7" name="Rectangle: Rounded Corners 66"/>
          <p:cNvSpPr/>
          <p:nvPr/>
        </p:nvSpPr>
        <p:spPr bwMode="auto">
          <a:xfrm>
            <a:off x="4706373" y="3691475"/>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9" name="Rectangle: Rounded Corners 68"/>
          <p:cNvSpPr/>
          <p:nvPr/>
        </p:nvSpPr>
        <p:spPr bwMode="auto">
          <a:xfrm>
            <a:off x="1219200" y="367346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8" name="Rectangle: Rounded Corners 67"/>
          <p:cNvSpPr/>
          <p:nvPr/>
        </p:nvSpPr>
        <p:spPr bwMode="auto">
          <a:xfrm>
            <a:off x="746411" y="2343150"/>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1" name="Rectangle: Rounded Corners 70"/>
          <p:cNvSpPr/>
          <p:nvPr/>
        </p:nvSpPr>
        <p:spPr bwMode="auto">
          <a:xfrm>
            <a:off x="1178540" y="106454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0" name="Rectangle: Rounded Corners 69"/>
          <p:cNvSpPr/>
          <p:nvPr/>
        </p:nvSpPr>
        <p:spPr bwMode="auto">
          <a:xfrm>
            <a:off x="4645900" y="106454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5" name="Rectangle 4"/>
          <p:cNvSpPr/>
          <p:nvPr/>
        </p:nvSpPr>
        <p:spPr bwMode="auto">
          <a:xfrm>
            <a:off x="5163335" y="1426392"/>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TOS</a:t>
            </a:r>
          </a:p>
        </p:txBody>
      </p:sp>
      <p:sp>
        <p:nvSpPr>
          <p:cNvPr id="128" name="Rectangle 127"/>
          <p:cNvSpPr/>
          <p:nvPr/>
        </p:nvSpPr>
        <p:spPr bwMode="auto">
          <a:xfrm>
            <a:off x="2495137" y="2426764"/>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ERP</a:t>
            </a:r>
          </a:p>
        </p:txBody>
      </p:sp>
      <p:sp>
        <p:nvSpPr>
          <p:cNvPr id="129" name="Rectangle 128"/>
          <p:cNvSpPr/>
          <p:nvPr/>
        </p:nvSpPr>
        <p:spPr bwMode="auto">
          <a:xfrm>
            <a:off x="6010146" y="3560934"/>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TOS</a:t>
            </a:r>
          </a:p>
        </p:txBody>
      </p:sp>
      <p:sp>
        <p:nvSpPr>
          <p:cNvPr id="130" name="Rectangle 129"/>
          <p:cNvSpPr/>
          <p:nvPr/>
        </p:nvSpPr>
        <p:spPr bwMode="auto">
          <a:xfrm>
            <a:off x="5702686" y="3942887"/>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ERP</a:t>
            </a:r>
          </a:p>
        </p:txBody>
      </p:sp>
      <p:sp>
        <p:nvSpPr>
          <p:cNvPr id="131" name="Rectangle 130"/>
          <p:cNvSpPr/>
          <p:nvPr/>
        </p:nvSpPr>
        <p:spPr bwMode="auto">
          <a:xfrm>
            <a:off x="4853325" y="4712885"/>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CRM</a:t>
            </a:r>
          </a:p>
        </p:txBody>
      </p:sp>
      <p:sp>
        <p:nvSpPr>
          <p:cNvPr id="132" name="Rectangle 131"/>
          <p:cNvSpPr/>
          <p:nvPr/>
        </p:nvSpPr>
        <p:spPr bwMode="auto">
          <a:xfrm>
            <a:off x="2521391" y="3102425"/>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CRM</a:t>
            </a:r>
          </a:p>
        </p:txBody>
      </p:sp>
      <p:sp>
        <p:nvSpPr>
          <p:cNvPr id="133" name="Rectangle 132"/>
          <p:cNvSpPr/>
          <p:nvPr/>
        </p:nvSpPr>
        <p:spPr bwMode="auto">
          <a:xfrm>
            <a:off x="3387251" y="4330967"/>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ERP</a:t>
            </a:r>
          </a:p>
        </p:txBody>
      </p:sp>
      <p:sp>
        <p:nvSpPr>
          <p:cNvPr id="134" name="Rectangle 133"/>
          <p:cNvSpPr/>
          <p:nvPr/>
        </p:nvSpPr>
        <p:spPr bwMode="auto">
          <a:xfrm>
            <a:off x="5522982" y="1871118"/>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ERP</a:t>
            </a:r>
          </a:p>
        </p:txBody>
      </p:sp>
      <p:sp>
        <p:nvSpPr>
          <p:cNvPr id="135" name="Rectangle 134"/>
          <p:cNvSpPr/>
          <p:nvPr/>
        </p:nvSpPr>
        <p:spPr bwMode="auto">
          <a:xfrm>
            <a:off x="5839739" y="2860998"/>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TMS</a:t>
            </a:r>
          </a:p>
        </p:txBody>
      </p:sp>
      <p:sp>
        <p:nvSpPr>
          <p:cNvPr id="136" name="Rectangle 135"/>
          <p:cNvSpPr/>
          <p:nvPr/>
        </p:nvSpPr>
        <p:spPr bwMode="auto">
          <a:xfrm>
            <a:off x="3505621" y="1212148"/>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CRM</a:t>
            </a:r>
          </a:p>
        </p:txBody>
      </p:sp>
      <p:sp>
        <p:nvSpPr>
          <p:cNvPr id="137" name="Rectangle 136"/>
          <p:cNvSpPr/>
          <p:nvPr/>
        </p:nvSpPr>
        <p:spPr bwMode="auto">
          <a:xfrm>
            <a:off x="5511055" y="4332598"/>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TMS</a:t>
            </a:r>
          </a:p>
        </p:txBody>
      </p:sp>
      <p:sp>
        <p:nvSpPr>
          <p:cNvPr id="138" name="Rectangle 137"/>
          <p:cNvSpPr/>
          <p:nvPr/>
        </p:nvSpPr>
        <p:spPr bwMode="auto">
          <a:xfrm>
            <a:off x="2844410" y="3775814"/>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WMS</a:t>
            </a:r>
          </a:p>
        </p:txBody>
      </p:sp>
      <p:sp>
        <p:nvSpPr>
          <p:cNvPr id="139" name="Rectangle 138"/>
          <p:cNvSpPr/>
          <p:nvPr/>
        </p:nvSpPr>
        <p:spPr bwMode="auto">
          <a:xfrm>
            <a:off x="2904021" y="1689740"/>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ERP</a:t>
            </a:r>
          </a:p>
        </p:txBody>
      </p:sp>
      <p:sp>
        <p:nvSpPr>
          <p:cNvPr id="142" name="Rectangle 141"/>
          <p:cNvSpPr/>
          <p:nvPr/>
        </p:nvSpPr>
        <p:spPr bwMode="auto">
          <a:xfrm>
            <a:off x="5715385" y="2441618"/>
            <a:ext cx="853200" cy="3600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b="1" dirty="0">
                <a:solidFill>
                  <a:schemeClr val="tx1"/>
                </a:solidFill>
              </a:rPr>
              <a:t>ERP</a:t>
            </a:r>
          </a:p>
        </p:txBody>
      </p:sp>
      <p:sp>
        <p:nvSpPr>
          <p:cNvPr id="153" name="Rectangle 152"/>
          <p:cNvSpPr/>
          <p:nvPr/>
        </p:nvSpPr>
        <p:spPr bwMode="auto">
          <a:xfrm>
            <a:off x="1845113" y="1657784"/>
            <a:ext cx="782341" cy="116875"/>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sp>
        <p:nvSpPr>
          <p:cNvPr id="154" name="Rectangle 153"/>
          <p:cNvSpPr/>
          <p:nvPr/>
        </p:nvSpPr>
        <p:spPr bwMode="auto">
          <a:xfrm>
            <a:off x="6913859" y="1772000"/>
            <a:ext cx="782341" cy="116875"/>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sp>
        <p:nvSpPr>
          <p:cNvPr id="156" name="Rectangle 155"/>
          <p:cNvSpPr/>
          <p:nvPr/>
        </p:nvSpPr>
        <p:spPr bwMode="auto">
          <a:xfrm>
            <a:off x="1979960" y="4652867"/>
            <a:ext cx="782341" cy="116875"/>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sp>
        <p:nvSpPr>
          <p:cNvPr id="117" name="Rectangle 116"/>
          <p:cNvSpPr/>
          <p:nvPr/>
        </p:nvSpPr>
        <p:spPr>
          <a:xfrm>
            <a:off x="6203398" y="134989"/>
            <a:ext cx="2206053" cy="215444"/>
          </a:xfrm>
          <a:prstGeom prst="rect">
            <a:avLst/>
          </a:prstGeom>
        </p:spPr>
        <p:txBody>
          <a:bodyPr wrap="none">
            <a:spAutoFit/>
          </a:bodyPr>
          <a:lstStyle/>
          <a:p>
            <a:pPr defTabSz="914099" fontAlgn="base">
              <a:spcBef>
                <a:spcPct val="0"/>
              </a:spcBef>
              <a:spcAft>
                <a:spcPct val="0"/>
              </a:spcAft>
            </a:pPr>
            <a:r>
              <a:rPr lang="nl-NL" sz="800" dirty="0">
                <a:solidFill>
                  <a:schemeClr val="accent2"/>
                </a:solidFill>
              </a:rPr>
              <a:t>Of koppeling met het eigen informatiesysteem</a:t>
            </a:r>
          </a:p>
        </p:txBody>
      </p:sp>
    </p:spTree>
    <p:extLst>
      <p:ext uri="{BB962C8B-B14F-4D97-AF65-F5344CB8AC3E}">
        <p14:creationId xmlns:p14="http://schemas.microsoft.com/office/powerpoint/2010/main" val="25953071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11643"/>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4" name="Oval 63"/>
          <p:cNvSpPr/>
          <p:nvPr/>
        </p:nvSpPr>
        <p:spPr bwMode="auto">
          <a:xfrm>
            <a:off x="2157360" y="950476"/>
            <a:ext cx="4913582" cy="4193023"/>
          </a:xfrm>
          <a:prstGeom prst="ellipse">
            <a:avLst/>
          </a:prstGeom>
          <a:solidFill>
            <a:srgbClr val="FFC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2" name="Slide Number Placeholder 1"/>
          <p:cNvSpPr>
            <a:spLocks noGrp="1"/>
          </p:cNvSpPr>
          <p:nvPr>
            <p:ph type="sldNum" sz="quarter" idx="11"/>
          </p:nvPr>
        </p:nvSpPr>
        <p:spPr>
          <a:xfrm>
            <a:off x="9452967" y="3638860"/>
            <a:ext cx="615714" cy="138500"/>
          </a:xfrm>
        </p:spPr>
        <p:txBody>
          <a:bodyPr/>
          <a:lstStyle/>
          <a:p>
            <a:fld id="{71F47D9D-8D60-4698-A495-89D102E182A2}" type="slidenum">
              <a:rPr lang="nl-NL" smtClean="0"/>
              <a:pPr/>
              <a:t>12</a:t>
            </a:fld>
            <a:endParaRPr lang="nl-NL" dirty="0"/>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Het concept</a:t>
            </a:r>
          </a:p>
        </p:txBody>
      </p:sp>
      <p:pic>
        <p:nvPicPr>
          <p:cNvPr id="11" name="Picture 24" descr="C:\Users\ardjan.cieremans\AppData\Local\Microsoft\Windows\Temporary Internet Files\Content.IE5\PGGIP8PT\98953919[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000" y="1112400"/>
            <a:ext cx="1003372" cy="7699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6915033" y="1801601"/>
            <a:ext cx="782341" cy="116875"/>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sp>
        <p:nvSpPr>
          <p:cNvPr id="15" name="Rectangle 14"/>
          <p:cNvSpPr/>
          <p:nvPr/>
        </p:nvSpPr>
        <p:spPr bwMode="auto">
          <a:xfrm>
            <a:off x="2067413" y="1659213"/>
            <a:ext cx="540334" cy="95964"/>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pic>
        <p:nvPicPr>
          <p:cNvPr id="16" name="Picture 15" descr="http://www.binnenvaart.be/nl/binnenvaartinfo/images/08schepen_grootcontainer.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088187" y="2779240"/>
            <a:ext cx="1141413" cy="4280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8181" y="2495550"/>
            <a:ext cx="861426" cy="25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6045" y="4399732"/>
            <a:ext cx="552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0" descr="http://www.hiwtc.com/photo/products/7/06/54/65446.jpg"/>
          <p:cNvPicPr>
            <a:picLocks noChangeAspect="1" noChangeArrowheads="1"/>
          </p:cNvPicPr>
          <p:nvPr/>
        </p:nvPicPr>
        <p:blipFill>
          <a:blip r:embed="rId7" cstate="print">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flipH="1">
            <a:off x="6854400" y="3941391"/>
            <a:ext cx="385121" cy="385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4615" y="2685454"/>
            <a:ext cx="370338" cy="3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bwMode="auto">
          <a:xfrm>
            <a:off x="2347270" y="4746715"/>
            <a:ext cx="838200" cy="118082"/>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b="1" dirty="0">
              <a:solidFill>
                <a:schemeClr val="bg1"/>
              </a:solidFill>
            </a:endParaRPr>
          </a:p>
        </p:txBody>
      </p:sp>
      <p:pic>
        <p:nvPicPr>
          <p:cNvPr id="23" name="Picture 27" descr="http://www.art-saloon.ru/big/item_5769.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5346" y="3173436"/>
            <a:ext cx="632772" cy="23792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6026538" y="4010689"/>
            <a:ext cx="1366811" cy="123111"/>
          </a:xfrm>
          <a:prstGeom prst="rect">
            <a:avLst/>
          </a:prstGeom>
          <a:noFill/>
        </p:spPr>
        <p:txBody>
          <a:bodyPr wrap="square" lIns="0" tIns="0" rIns="0" bIns="0" rtlCol="0">
            <a:spAutoFit/>
          </a:bodyPr>
          <a:lstStyle/>
          <a:p>
            <a:r>
              <a:rPr lang="en-GB" sz="800" dirty="0"/>
              <a:t>Destinations</a:t>
            </a:r>
          </a:p>
        </p:txBody>
      </p:sp>
      <p:sp>
        <p:nvSpPr>
          <p:cNvPr id="41" name="TextBox 40"/>
          <p:cNvSpPr txBox="1"/>
          <p:nvPr/>
        </p:nvSpPr>
        <p:spPr>
          <a:xfrm>
            <a:off x="6251126" y="3774129"/>
            <a:ext cx="1366811" cy="123111"/>
          </a:xfrm>
          <a:prstGeom prst="rect">
            <a:avLst/>
          </a:prstGeom>
          <a:noFill/>
        </p:spPr>
        <p:txBody>
          <a:bodyPr wrap="square" lIns="0" tIns="0" rIns="0" bIns="0" rtlCol="0">
            <a:spAutoFit/>
          </a:bodyPr>
          <a:lstStyle/>
          <a:p>
            <a:r>
              <a:rPr lang="en-GB" sz="800" dirty="0"/>
              <a:t>Schedules</a:t>
            </a:r>
          </a:p>
        </p:txBody>
      </p:sp>
      <p:sp>
        <p:nvSpPr>
          <p:cNvPr id="49" name="TextBox 48"/>
          <p:cNvSpPr txBox="1"/>
          <p:nvPr/>
        </p:nvSpPr>
        <p:spPr>
          <a:xfrm>
            <a:off x="5833290" y="1752647"/>
            <a:ext cx="1366811" cy="123111"/>
          </a:xfrm>
          <a:prstGeom prst="rect">
            <a:avLst/>
          </a:prstGeom>
          <a:noFill/>
        </p:spPr>
        <p:txBody>
          <a:bodyPr wrap="square" lIns="0" tIns="0" rIns="0" bIns="0" rtlCol="0">
            <a:spAutoFit/>
          </a:bodyPr>
          <a:lstStyle/>
          <a:p>
            <a:r>
              <a:rPr lang="en-GB" sz="800" dirty="0"/>
              <a:t>ETA Deep sea</a:t>
            </a:r>
          </a:p>
        </p:txBody>
      </p:sp>
      <p:sp>
        <p:nvSpPr>
          <p:cNvPr id="87" name="TextBox 86"/>
          <p:cNvSpPr txBox="1"/>
          <p:nvPr/>
        </p:nvSpPr>
        <p:spPr>
          <a:xfrm>
            <a:off x="6290799" y="2590940"/>
            <a:ext cx="1366811" cy="123111"/>
          </a:xfrm>
          <a:prstGeom prst="rect">
            <a:avLst/>
          </a:prstGeom>
          <a:noFill/>
        </p:spPr>
        <p:txBody>
          <a:bodyPr wrap="square" lIns="0" tIns="0" rIns="0" bIns="0" rtlCol="0">
            <a:spAutoFit/>
          </a:bodyPr>
          <a:lstStyle/>
          <a:p>
            <a:r>
              <a:rPr lang="en-GB" sz="800" dirty="0"/>
              <a:t>Schedules</a:t>
            </a:r>
          </a:p>
        </p:txBody>
      </p:sp>
      <p:sp>
        <p:nvSpPr>
          <p:cNvPr id="91" name="TextBox 90"/>
          <p:cNvSpPr txBox="1"/>
          <p:nvPr/>
        </p:nvSpPr>
        <p:spPr>
          <a:xfrm>
            <a:off x="6446016" y="2897124"/>
            <a:ext cx="1366811" cy="123111"/>
          </a:xfrm>
          <a:prstGeom prst="rect">
            <a:avLst/>
          </a:prstGeom>
          <a:noFill/>
        </p:spPr>
        <p:txBody>
          <a:bodyPr wrap="square" lIns="0" tIns="0" rIns="0" bIns="0" rtlCol="0">
            <a:spAutoFit/>
          </a:bodyPr>
          <a:lstStyle/>
          <a:p>
            <a:r>
              <a:rPr lang="en-GB" sz="800" dirty="0"/>
              <a:t>Transit time</a:t>
            </a:r>
          </a:p>
        </p:txBody>
      </p:sp>
      <p:sp>
        <p:nvSpPr>
          <p:cNvPr id="101" name="Oval 100"/>
          <p:cNvSpPr/>
          <p:nvPr/>
        </p:nvSpPr>
        <p:spPr bwMode="auto">
          <a:xfrm>
            <a:off x="2129576" y="940918"/>
            <a:ext cx="4941365" cy="4193023"/>
          </a:xfrm>
          <a:prstGeom prst="ellipse">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pic>
        <p:nvPicPr>
          <p:cNvPr id="140" name="Picture 6" descr="http://thumb9.shutterstock.com/display_pic_with_logo/382021/377562832/stock-photo-container-ship-isolated-on-white-background-377562832.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7600" y="1234800"/>
            <a:ext cx="792809" cy="530301"/>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p:cNvSpPr/>
          <p:nvPr/>
        </p:nvSpPr>
        <p:spPr bwMode="auto">
          <a:xfrm>
            <a:off x="2053973" y="1649655"/>
            <a:ext cx="540334" cy="95964"/>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pic>
        <p:nvPicPr>
          <p:cNvPr id="143" name="Picture 2" descr="http://thumb9.shutterstock.com/display_pic_with_logo/349147/321469706/stock-photo-cargo-loading-operation-shipment-delivery-logistics-and-freight-transportation-concept-open-321469706.jpg"/>
          <p:cNvPicPr>
            <a:picLocks noChangeAspect="1" noChangeArrowheads="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39600" y="4138241"/>
            <a:ext cx="1041629" cy="567109"/>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Rounded Corners 65"/>
          <p:cNvSpPr/>
          <p:nvPr/>
        </p:nvSpPr>
        <p:spPr bwMode="auto">
          <a:xfrm>
            <a:off x="5120929" y="2343150"/>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7" name="Rectangle: Rounded Corners 66"/>
          <p:cNvSpPr/>
          <p:nvPr/>
        </p:nvSpPr>
        <p:spPr bwMode="auto">
          <a:xfrm>
            <a:off x="4706373" y="3691475"/>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9" name="Rectangle: Rounded Corners 68"/>
          <p:cNvSpPr/>
          <p:nvPr/>
        </p:nvSpPr>
        <p:spPr bwMode="auto">
          <a:xfrm>
            <a:off x="1219200" y="367346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8" name="Rectangle: Rounded Corners 67"/>
          <p:cNvSpPr/>
          <p:nvPr/>
        </p:nvSpPr>
        <p:spPr bwMode="auto">
          <a:xfrm>
            <a:off x="746411" y="2343150"/>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1" name="Rectangle: Rounded Corners 70"/>
          <p:cNvSpPr/>
          <p:nvPr/>
        </p:nvSpPr>
        <p:spPr bwMode="auto">
          <a:xfrm>
            <a:off x="1178540" y="106454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0" name="Rectangle: Rounded Corners 69"/>
          <p:cNvSpPr/>
          <p:nvPr/>
        </p:nvSpPr>
        <p:spPr bwMode="auto">
          <a:xfrm>
            <a:off x="4645900" y="106454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153" name="Rectangle 152"/>
          <p:cNvSpPr/>
          <p:nvPr/>
        </p:nvSpPr>
        <p:spPr bwMode="auto">
          <a:xfrm>
            <a:off x="1845113" y="1657784"/>
            <a:ext cx="782341" cy="116875"/>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sp>
        <p:nvSpPr>
          <p:cNvPr id="154" name="Rectangle 153"/>
          <p:cNvSpPr/>
          <p:nvPr/>
        </p:nvSpPr>
        <p:spPr bwMode="auto">
          <a:xfrm>
            <a:off x="6913859" y="1772000"/>
            <a:ext cx="782341" cy="116875"/>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sp>
        <p:nvSpPr>
          <p:cNvPr id="156" name="Rectangle 155"/>
          <p:cNvSpPr/>
          <p:nvPr/>
        </p:nvSpPr>
        <p:spPr bwMode="auto">
          <a:xfrm>
            <a:off x="1979960" y="4652867"/>
            <a:ext cx="782341" cy="116875"/>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pic>
        <p:nvPicPr>
          <p:cNvPr id="115" name="Picture 12" descr="http://www.kn-portal.com/typo3conf/ext/kn_tmpl_portal/Resources/Public/Images/logo-kuehne-nagel.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39587" y="2409084"/>
            <a:ext cx="432572" cy="17381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http://www.apmterminals.com/~/media/Files/Corporate/News/Download%20Library/2/APMT_Tag_Ver_ColorPos_1192012.ashx"/>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02060" y="1804800"/>
            <a:ext cx="645952" cy="20670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 descr="http://www.ect.nl/50jaar/sites/50jaar.ect.nl/files/ECTlogo_Corporate%20Mark.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69659" y="1342648"/>
            <a:ext cx="774700" cy="224877"/>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6" descr="https://www.portofrotterdam.com/sites/default/files/rwg.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27519" y="1697637"/>
            <a:ext cx="523607" cy="33630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d:\Users\ardjan.cieremans\Desktop\carriers\Maersk.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584810" y="1147045"/>
            <a:ext cx="410259" cy="9467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5" descr="d:\Users\ardjan.cieremans\Desktop\carriers\MSC.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065209" y="1269002"/>
            <a:ext cx="179659" cy="156097"/>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6" descr="d:\Users\ardjan.cieremans\Desktop\carriers\China shipping.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85176" y="1882350"/>
            <a:ext cx="145618" cy="96704"/>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7" descr="d:\Users\ardjan.cieremans\Desktop\carriers\CSAV.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45067" y="1346937"/>
            <a:ext cx="237921" cy="156324"/>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8" descr="d:\Users\ardjan.cieremans\Desktop\carriers\YangMing.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668568" y="1829514"/>
            <a:ext cx="357262" cy="6740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9" descr="d:\Users\ardjan.cieremans\Desktop\carriers\download (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530236" y="1756880"/>
            <a:ext cx="159798" cy="106338"/>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0" descr="d:\Users\ardjan.cieremans\Desktop\carriers\download.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028851" y="1468658"/>
            <a:ext cx="410577" cy="81626"/>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12" descr="d:\Users\ardjan.cieremans\Desktop\carriers\hanjin.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747992" y="1596492"/>
            <a:ext cx="192411" cy="107750"/>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3" descr="d:\Users\ardjan.cieremans\Desktop\carriers\hapag lloyd.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70280" y="1661669"/>
            <a:ext cx="470451" cy="95211"/>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14" descr="d:\Users\ardjan.cieremans\Desktop\carriers\hyundai.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075048" y="2108851"/>
            <a:ext cx="381825" cy="84002"/>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15" descr="d:\Users\ardjan.cieremans\Desktop\carriers\OOCL.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883579" y="1997143"/>
            <a:ext cx="272750" cy="8439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6" descr="d:\Users\ardjan.cieremans\Desktop\carriers\PIL.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769498" y="1786847"/>
            <a:ext cx="238050" cy="76371"/>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7" descr="d:\Users\ardjan.cieremans\Desktop\carriers\UASC.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308753" y="1303228"/>
            <a:ext cx="252032" cy="84011"/>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19" descr="d:\Users\ardjan.cieremans\Desktop\carriers\MOL.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488436" y="1951947"/>
            <a:ext cx="243397" cy="92024"/>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0" descr="d:\Users\ardjan.cieremans\Desktop\carriers\Kline.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575247" y="2118131"/>
            <a:ext cx="376304" cy="87025"/>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1" descr="d:\Users\ardjan.cieremans\Desktop\carriers\Hamburg sud.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17920" y="1522799"/>
            <a:ext cx="345530" cy="78064"/>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2" descr="d:\Users\ardjan.cieremans\Desktop\carriers\CMA.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058348" y="1678733"/>
            <a:ext cx="198120" cy="147828"/>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3" descr="d:\Users\ardjan.cieremans\Desktop\carriers\COSCO.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642109" y="2020339"/>
            <a:ext cx="166904" cy="136558"/>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4" descr="d:\Users\ardjan.cieremans\Desktop\carriers\NYK.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832769" y="1945710"/>
            <a:ext cx="160800" cy="92393"/>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5" descr="d:\Users\ardjan.cieremans\Desktop\carriers\ZIM.jp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035202" y="1888270"/>
            <a:ext cx="198938" cy="131192"/>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14" descr="GEODIS in the Benelux"/>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274516" y="2759074"/>
            <a:ext cx="596965" cy="273002"/>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16" descr="https://encrypted-tbn1.gstatic.com/images?q=tbn:ANd9GcR8JieSOA67v66HdPRsILn4B7P_zTB99lT3h7KQN_KwDylv_Q9dZCKvW8A"/>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276600" y="2708256"/>
            <a:ext cx="606742" cy="135400"/>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0" descr="http://www.dsv.com/~/media/COM/Images/about/press/logo/Logo-minimumspace-460x325.png?h=86&amp;w=460&amp;la=en&amp;hash=8757A6392100A6C1ED772EC44CA2DA161EBE1C0F"/>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2611134" y="3131897"/>
            <a:ext cx="662965" cy="123946"/>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18" descr="https://media.licdn.com/mpr/mpr/AAEAAQAAAAAAAAJbAAAAJDZiN2Y5MTU3LTZmYWUtNDExOC1iMTQ0LTVjY2YwMjgxZjA3ZQ.jp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5876273" y="2524970"/>
            <a:ext cx="536767" cy="307603"/>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2" descr="http://www.synchromodaliteit.nl/wp-content/uploads/2013/06/Brabant-Intermodal-110x69.jp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198735" y="2663152"/>
            <a:ext cx="536767" cy="336700"/>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06"/>
          <p:cNvPicPr>
            <a:picLocks noChangeAspect="1"/>
          </p:cNvPicPr>
          <p:nvPr/>
        </p:nvPicPr>
        <p:blipFill>
          <a:blip r:embed="rId41"/>
          <a:stretch>
            <a:fillRect/>
          </a:stretch>
        </p:blipFill>
        <p:spPr>
          <a:xfrm>
            <a:off x="5657535" y="3188286"/>
            <a:ext cx="638643" cy="204366"/>
          </a:xfrm>
          <a:prstGeom prst="rect">
            <a:avLst/>
          </a:prstGeom>
        </p:spPr>
      </p:pic>
      <p:pic>
        <p:nvPicPr>
          <p:cNvPr id="208" name="Picture 18" descr="https://media.licdn.com/mpr/mpr/AAEAAQAAAAAAAAJbAAAAJDZiN2Y5MTU3LTZmYWUtNDExOC1iMTQ0LTVjY2YwMjgxZjA3ZQ.jp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5613304" y="3781312"/>
            <a:ext cx="536767" cy="307603"/>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22" descr="http://www.synchromodaliteit.nl/wp-content/uploads/2013/06/Brabant-Intermodal-110x69.jp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613304" y="4171821"/>
            <a:ext cx="536767" cy="33670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09"/>
          <p:cNvPicPr>
            <a:picLocks noChangeAspect="1"/>
          </p:cNvPicPr>
          <p:nvPr/>
        </p:nvPicPr>
        <p:blipFill>
          <a:blip r:embed="rId41"/>
          <a:stretch>
            <a:fillRect/>
          </a:stretch>
        </p:blipFill>
        <p:spPr>
          <a:xfrm>
            <a:off x="4980040" y="4503015"/>
            <a:ext cx="638643" cy="204366"/>
          </a:xfrm>
          <a:prstGeom prst="rect">
            <a:avLst/>
          </a:prstGeom>
        </p:spPr>
      </p:pic>
      <p:pic>
        <p:nvPicPr>
          <p:cNvPr id="211" name="Picture 4" descr="Afbeeldingsresultaat voor european gateway service logo"/>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4924967" y="4057550"/>
            <a:ext cx="519758" cy="314114"/>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4" descr="Afbeeldingsresultaat voor european gateway service logo"/>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6398232" y="3091270"/>
            <a:ext cx="519758" cy="3141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3"/>
          <a:stretch>
            <a:fillRect/>
          </a:stretch>
        </p:blipFill>
        <p:spPr>
          <a:xfrm>
            <a:off x="6452861" y="2714904"/>
            <a:ext cx="560138" cy="293406"/>
          </a:xfrm>
          <a:prstGeom prst="rect">
            <a:avLst/>
          </a:prstGeom>
        </p:spPr>
      </p:pic>
    </p:spTree>
    <p:extLst>
      <p:ext uri="{BB962C8B-B14F-4D97-AF65-F5344CB8AC3E}">
        <p14:creationId xmlns:p14="http://schemas.microsoft.com/office/powerpoint/2010/main" val="149177951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13</a:t>
            </a:fld>
            <a:endParaRPr lang="nl-NL" dirty="0"/>
          </a:p>
        </p:txBody>
      </p:sp>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Het concept</a:t>
            </a:r>
          </a:p>
        </p:txBody>
      </p:sp>
      <p:sp>
        <p:nvSpPr>
          <p:cNvPr id="5" name="Rectangle 4"/>
          <p:cNvSpPr/>
          <p:nvPr/>
        </p:nvSpPr>
        <p:spPr bwMode="auto">
          <a:xfrm>
            <a:off x="762000" y="2495550"/>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planner</a:t>
            </a:r>
          </a:p>
        </p:txBody>
      </p:sp>
      <p:sp>
        <p:nvSpPr>
          <p:cNvPr id="6" name="Rectangle 5"/>
          <p:cNvSpPr/>
          <p:nvPr/>
        </p:nvSpPr>
        <p:spPr bwMode="auto">
          <a:xfrm>
            <a:off x="3352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booker</a:t>
            </a:r>
          </a:p>
        </p:txBody>
      </p:sp>
      <p:sp>
        <p:nvSpPr>
          <p:cNvPr id="7" name="Rectangle 6"/>
          <p:cNvSpPr/>
          <p:nvPr/>
        </p:nvSpPr>
        <p:spPr bwMode="auto">
          <a:xfrm>
            <a:off x="59436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Container</a:t>
            </a:r>
          </a:p>
          <a:p>
            <a:pPr algn="ctr" defTabSz="914099" fontAlgn="base">
              <a:spcBef>
                <a:spcPct val="0"/>
              </a:spcBef>
              <a:spcAft>
                <a:spcPct val="0"/>
              </a:spcAft>
            </a:pPr>
            <a:r>
              <a:rPr lang="nl-NL" sz="2000" dirty="0">
                <a:gradFill>
                  <a:gsLst>
                    <a:gs pos="0">
                      <a:srgbClr val="FFFFFF"/>
                    </a:gs>
                    <a:gs pos="100000">
                      <a:srgbClr val="FFFFFF"/>
                    </a:gs>
                  </a:gsLst>
                  <a:lin ang="5400000" scaled="0"/>
                </a:gradFill>
              </a:rPr>
              <a:t>monitor</a:t>
            </a:r>
          </a:p>
        </p:txBody>
      </p:sp>
      <p:sp>
        <p:nvSpPr>
          <p:cNvPr id="8" name="Rectangle 7"/>
          <p:cNvSpPr/>
          <p:nvPr/>
        </p:nvSpPr>
        <p:spPr bwMode="auto">
          <a:xfrm>
            <a:off x="762000" y="1428750"/>
            <a:ext cx="7391400" cy="853659"/>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dashboard</a:t>
            </a:r>
          </a:p>
        </p:txBody>
      </p:sp>
    </p:spTree>
    <p:extLst>
      <p:ext uri="{BB962C8B-B14F-4D97-AF65-F5344CB8AC3E}">
        <p14:creationId xmlns:p14="http://schemas.microsoft.com/office/powerpoint/2010/main" val="130815719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14</a:t>
            </a:fld>
            <a:endParaRPr lang="nl-NL" dirty="0"/>
          </a:p>
        </p:txBody>
      </p:sp>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Het concept – Synchromodale planner</a:t>
            </a:r>
          </a:p>
        </p:txBody>
      </p:sp>
      <p:sp>
        <p:nvSpPr>
          <p:cNvPr id="5" name="Rectangle 4"/>
          <p:cNvSpPr/>
          <p:nvPr/>
        </p:nvSpPr>
        <p:spPr bwMode="auto">
          <a:xfrm>
            <a:off x="762000" y="2495550"/>
            <a:ext cx="2209800" cy="1447800"/>
          </a:xfrm>
          <a:prstGeom prst="rect">
            <a:avLst/>
          </a:prstGeom>
          <a:noFill/>
          <a:ln>
            <a:solidFill>
              <a:schemeClr val="accent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nl-NL" sz="1000" dirty="0">
                <a:solidFill>
                  <a:schemeClr val="accent2"/>
                </a:solidFill>
              </a:rPr>
              <a:t>Presentatie synchromodale opties</a:t>
            </a:r>
          </a:p>
          <a:p>
            <a:pPr marL="342900" indent="-342900" defTabSz="914099" fontAlgn="base">
              <a:spcBef>
                <a:spcPct val="0"/>
              </a:spcBef>
              <a:spcAft>
                <a:spcPct val="0"/>
              </a:spcAft>
              <a:buFont typeface="Arial" panose="020B0604020202020204" pitchFamily="34" charset="0"/>
              <a:buChar char="•"/>
            </a:pPr>
            <a:endParaRPr lang="nl-NL" sz="1000" dirty="0">
              <a:solidFill>
                <a:schemeClr val="accent2"/>
              </a:solidFill>
            </a:endParaRPr>
          </a:p>
          <a:p>
            <a:pPr marL="342900" indent="-342900" defTabSz="914099" fontAlgn="base">
              <a:spcBef>
                <a:spcPct val="0"/>
              </a:spcBef>
              <a:spcAft>
                <a:spcPct val="0"/>
              </a:spcAft>
              <a:buFont typeface="Arial" panose="020B0604020202020204" pitchFamily="34" charset="0"/>
              <a:buChar char="•"/>
            </a:pPr>
            <a:r>
              <a:rPr lang="nl-NL" sz="1000" dirty="0">
                <a:solidFill>
                  <a:schemeClr val="accent2"/>
                </a:solidFill>
              </a:rPr>
              <a:t>Locaties</a:t>
            </a:r>
          </a:p>
          <a:p>
            <a:pPr marL="342900" indent="-342900" defTabSz="914099" fontAlgn="base">
              <a:spcBef>
                <a:spcPct val="0"/>
              </a:spcBef>
              <a:spcAft>
                <a:spcPct val="0"/>
              </a:spcAft>
              <a:buFont typeface="Arial" panose="020B0604020202020204" pitchFamily="34" charset="0"/>
              <a:buChar char="•"/>
            </a:pPr>
            <a:r>
              <a:rPr lang="nl-NL" sz="1000" dirty="0">
                <a:solidFill>
                  <a:schemeClr val="accent2"/>
                </a:solidFill>
              </a:rPr>
              <a:t>Verbindingen </a:t>
            </a:r>
          </a:p>
          <a:p>
            <a:pPr marL="342900" indent="-342900" defTabSz="914099" fontAlgn="base">
              <a:spcBef>
                <a:spcPct val="0"/>
              </a:spcBef>
              <a:spcAft>
                <a:spcPct val="0"/>
              </a:spcAft>
              <a:buFont typeface="Arial" panose="020B0604020202020204" pitchFamily="34" charset="0"/>
              <a:buChar char="•"/>
            </a:pPr>
            <a:r>
              <a:rPr lang="nl-NL" sz="1000" dirty="0">
                <a:solidFill>
                  <a:schemeClr val="accent2"/>
                </a:solidFill>
              </a:rPr>
              <a:t>Afstanden</a:t>
            </a:r>
          </a:p>
          <a:p>
            <a:pPr defTabSz="914099" fontAlgn="base">
              <a:spcBef>
                <a:spcPct val="0"/>
              </a:spcBef>
              <a:spcAft>
                <a:spcPct val="0"/>
              </a:spcAft>
            </a:pPr>
            <a:endParaRPr lang="nl-NL" sz="1000" dirty="0">
              <a:solidFill>
                <a:schemeClr val="accent2"/>
              </a:solidFill>
            </a:endParaRPr>
          </a:p>
          <a:p>
            <a:pPr marL="342900" indent="-342900" defTabSz="914099" fontAlgn="base">
              <a:spcBef>
                <a:spcPct val="0"/>
              </a:spcBef>
              <a:spcAft>
                <a:spcPct val="0"/>
              </a:spcAft>
              <a:buFont typeface="Arial" panose="020B0604020202020204" pitchFamily="34" charset="0"/>
              <a:buChar char="•"/>
            </a:pPr>
            <a:r>
              <a:rPr lang="nl-NL" sz="1000" dirty="0">
                <a:solidFill>
                  <a:schemeClr val="accent2"/>
                </a:solidFill>
              </a:rPr>
              <a:t>Diensten Barge, Trein, Truck, Deep sea</a:t>
            </a:r>
          </a:p>
          <a:p>
            <a:pPr marL="342900" indent="-342900" defTabSz="914099" fontAlgn="base">
              <a:spcBef>
                <a:spcPct val="0"/>
              </a:spcBef>
              <a:spcAft>
                <a:spcPct val="0"/>
              </a:spcAft>
              <a:buFont typeface="Arial" panose="020B0604020202020204" pitchFamily="34" charset="0"/>
              <a:buChar char="•"/>
            </a:pPr>
            <a:r>
              <a:rPr lang="nl-NL" sz="1000" dirty="0">
                <a:solidFill>
                  <a:schemeClr val="accent2"/>
                </a:solidFill>
              </a:rPr>
              <a:t>Contracten</a:t>
            </a:r>
          </a:p>
        </p:txBody>
      </p:sp>
      <p:sp>
        <p:nvSpPr>
          <p:cNvPr id="6" name="Rectangle 5"/>
          <p:cNvSpPr/>
          <p:nvPr/>
        </p:nvSpPr>
        <p:spPr bwMode="auto">
          <a:xfrm>
            <a:off x="3352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booker</a:t>
            </a:r>
          </a:p>
        </p:txBody>
      </p:sp>
      <p:sp>
        <p:nvSpPr>
          <p:cNvPr id="7" name="Rectangle 6"/>
          <p:cNvSpPr/>
          <p:nvPr/>
        </p:nvSpPr>
        <p:spPr bwMode="auto">
          <a:xfrm>
            <a:off x="59436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Container</a:t>
            </a:r>
          </a:p>
          <a:p>
            <a:pPr algn="ctr" defTabSz="914099" fontAlgn="base">
              <a:spcBef>
                <a:spcPct val="0"/>
              </a:spcBef>
              <a:spcAft>
                <a:spcPct val="0"/>
              </a:spcAft>
            </a:pPr>
            <a:r>
              <a:rPr lang="nl-NL" sz="2000" dirty="0">
                <a:gradFill>
                  <a:gsLst>
                    <a:gs pos="0">
                      <a:srgbClr val="FFFFFF"/>
                    </a:gs>
                    <a:gs pos="100000">
                      <a:srgbClr val="FFFFFF"/>
                    </a:gs>
                  </a:gsLst>
                  <a:lin ang="5400000" scaled="0"/>
                </a:gradFill>
              </a:rPr>
              <a:t>monitor</a:t>
            </a:r>
          </a:p>
        </p:txBody>
      </p:sp>
      <p:sp>
        <p:nvSpPr>
          <p:cNvPr id="8" name="Rectangle 7"/>
          <p:cNvSpPr/>
          <p:nvPr/>
        </p:nvSpPr>
        <p:spPr bwMode="auto">
          <a:xfrm>
            <a:off x="762000" y="1428750"/>
            <a:ext cx="7391400" cy="853659"/>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dashboard</a:t>
            </a:r>
          </a:p>
        </p:txBody>
      </p:sp>
      <p:pic>
        <p:nvPicPr>
          <p:cNvPr id="6148" name="Picture 4" descr="Afbeeldingsresultaat voor inland lin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248150"/>
            <a:ext cx="554631" cy="55921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a:stCxn id="6148" idx="0"/>
          </p:cNvCxnSpPr>
          <p:nvPr/>
        </p:nvCxnSpPr>
        <p:spPr>
          <a:xfrm flipH="1" flipV="1">
            <a:off x="810715" y="3943350"/>
            <a:ext cx="1" cy="304800"/>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bwMode="auto">
          <a:xfrm>
            <a:off x="807028" y="3638550"/>
            <a:ext cx="459658" cy="304800"/>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endParaRPr lang="nl-NL" sz="1000" dirty="0">
              <a:solidFill>
                <a:schemeClr val="accent2"/>
              </a:solidFill>
            </a:endParaRPr>
          </a:p>
        </p:txBody>
      </p:sp>
      <p:pic>
        <p:nvPicPr>
          <p:cNvPr id="1026" name="Picture 2" descr="Afbeeldingsresultaat voor manual ent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3650" y="4220575"/>
            <a:ext cx="819150" cy="61436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flipH="1" flipV="1">
            <a:off x="1507269" y="3943350"/>
            <a:ext cx="1" cy="304800"/>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https://www.portbase.com/wp-content/uploads/2014/12/portbase-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7666" y="4425379"/>
            <a:ext cx="649821" cy="17469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flipH="1" flipV="1">
            <a:off x="2810964" y="3944205"/>
            <a:ext cx="1" cy="304800"/>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304452" y="4143108"/>
            <a:ext cx="2514600" cy="707886"/>
          </a:xfrm>
          <a:prstGeom prst="rect">
            <a:avLst/>
          </a:prstGeom>
        </p:spPr>
        <p:txBody>
          <a:bodyPr wrap="square">
            <a:spAutoFit/>
          </a:bodyPr>
          <a:lstStyle/>
          <a:p>
            <a:pPr defTabSz="914099" fontAlgn="base">
              <a:spcBef>
                <a:spcPct val="0"/>
              </a:spcBef>
              <a:spcAft>
                <a:spcPct val="0"/>
              </a:spcAft>
            </a:pPr>
            <a:r>
              <a:rPr lang="nl-NL" sz="800" dirty="0">
                <a:solidFill>
                  <a:schemeClr val="accent2"/>
                </a:solidFill>
              </a:rPr>
              <a:t>Handmatig onderhoud:</a:t>
            </a:r>
          </a:p>
          <a:p>
            <a:pPr marL="171450" indent="-171450" defTabSz="914099" fontAlgn="base">
              <a:spcBef>
                <a:spcPct val="0"/>
              </a:spcBef>
              <a:spcAft>
                <a:spcPct val="0"/>
              </a:spcAft>
              <a:buFont typeface="Arial" panose="020B0604020202020204" pitchFamily="34" charset="0"/>
              <a:buChar char="•"/>
            </a:pPr>
            <a:r>
              <a:rPr lang="nl-NL" sz="800" dirty="0">
                <a:solidFill>
                  <a:schemeClr val="accent2"/>
                </a:solidFill>
              </a:rPr>
              <a:t>Carrier</a:t>
            </a:r>
          </a:p>
          <a:p>
            <a:pPr marL="171450" indent="-171450" defTabSz="914099" fontAlgn="base">
              <a:spcBef>
                <a:spcPct val="0"/>
              </a:spcBef>
              <a:spcAft>
                <a:spcPct val="0"/>
              </a:spcAft>
              <a:buFont typeface="Arial" panose="020B0604020202020204" pitchFamily="34" charset="0"/>
              <a:buChar char="•"/>
            </a:pPr>
            <a:r>
              <a:rPr lang="nl-NL" sz="800" dirty="0">
                <a:solidFill>
                  <a:schemeClr val="accent2"/>
                </a:solidFill>
              </a:rPr>
              <a:t>Deep sea terminals</a:t>
            </a:r>
          </a:p>
          <a:p>
            <a:pPr marL="171450" indent="-171450" defTabSz="914099" fontAlgn="base">
              <a:spcBef>
                <a:spcPct val="0"/>
              </a:spcBef>
              <a:spcAft>
                <a:spcPct val="0"/>
              </a:spcAft>
              <a:buFont typeface="Arial" panose="020B0604020202020204" pitchFamily="34" charset="0"/>
              <a:buChar char="•"/>
            </a:pPr>
            <a:r>
              <a:rPr lang="nl-NL" sz="800" dirty="0">
                <a:solidFill>
                  <a:schemeClr val="accent2"/>
                </a:solidFill>
              </a:rPr>
              <a:t>Barge/Truck/Trein operator</a:t>
            </a:r>
          </a:p>
          <a:p>
            <a:pPr marL="171450" indent="-171450" defTabSz="914099" fontAlgn="base">
              <a:spcBef>
                <a:spcPct val="0"/>
              </a:spcBef>
              <a:spcAft>
                <a:spcPct val="0"/>
              </a:spcAft>
              <a:buFont typeface="Arial" panose="020B0604020202020204" pitchFamily="34" charset="0"/>
              <a:buChar char="•"/>
            </a:pPr>
            <a:r>
              <a:rPr lang="nl-NL" sz="800" dirty="0">
                <a:solidFill>
                  <a:schemeClr val="accent2"/>
                </a:solidFill>
              </a:rPr>
              <a:t>Inland terminal</a:t>
            </a:r>
          </a:p>
        </p:txBody>
      </p:sp>
      <p:cxnSp>
        <p:nvCxnSpPr>
          <p:cNvPr id="19" name="Straight Arrow Connector 18"/>
          <p:cNvCxnSpPr/>
          <p:nvPr/>
        </p:nvCxnSpPr>
        <p:spPr>
          <a:xfrm flipH="1" flipV="1">
            <a:off x="2114409" y="3944240"/>
            <a:ext cx="1" cy="304800"/>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77062" y="4412412"/>
            <a:ext cx="60914" cy="169277"/>
          </a:xfrm>
          <a:prstGeom prst="rect">
            <a:avLst/>
          </a:prstGeom>
          <a:noFill/>
        </p:spPr>
        <p:txBody>
          <a:bodyPr wrap="none" lIns="0" tIns="0" rIns="0" bIns="0" rtlCol="0">
            <a:spAutoFit/>
          </a:bodyPr>
          <a:lstStyle/>
          <a:p>
            <a:r>
              <a:rPr lang="nl-NL" sz="1100" dirty="0">
                <a:gradFill>
                  <a:gsLst>
                    <a:gs pos="0">
                      <a:schemeClr val="tx1"/>
                    </a:gs>
                    <a:gs pos="86000">
                      <a:schemeClr val="tx1"/>
                    </a:gs>
                  </a:gsLst>
                  <a:lin ang="5400000" scaled="0"/>
                </a:gradFill>
              </a:rPr>
              <a:t>?</a:t>
            </a:r>
          </a:p>
        </p:txBody>
      </p:sp>
      <p:sp>
        <p:nvSpPr>
          <p:cNvPr id="20" name="Rectangle 19"/>
          <p:cNvSpPr/>
          <p:nvPr/>
        </p:nvSpPr>
        <p:spPr>
          <a:xfrm>
            <a:off x="58901" y="4016803"/>
            <a:ext cx="426720" cy="215444"/>
          </a:xfrm>
          <a:prstGeom prst="rect">
            <a:avLst/>
          </a:prstGeom>
        </p:spPr>
        <p:txBody>
          <a:bodyPr wrap="none">
            <a:spAutoFit/>
          </a:bodyPr>
          <a:lstStyle/>
          <a:p>
            <a:pPr defTabSz="914099" fontAlgn="base">
              <a:spcBef>
                <a:spcPct val="0"/>
              </a:spcBef>
              <a:spcAft>
                <a:spcPct val="0"/>
              </a:spcAft>
            </a:pPr>
            <a:r>
              <a:rPr lang="nl-NL" sz="800" dirty="0">
                <a:solidFill>
                  <a:schemeClr val="accent2"/>
                </a:solidFill>
              </a:rPr>
              <a:t>Input:</a:t>
            </a:r>
          </a:p>
        </p:txBody>
      </p:sp>
    </p:spTree>
    <p:extLst>
      <p:ext uri="{BB962C8B-B14F-4D97-AF65-F5344CB8AC3E}">
        <p14:creationId xmlns:p14="http://schemas.microsoft.com/office/powerpoint/2010/main" val="701524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Slide Number Placeholder 1"/>
          <p:cNvSpPr>
            <a:spLocks noGrp="1"/>
          </p:cNvSpPr>
          <p:nvPr>
            <p:ph type="sldNum" sz="quarter" idx="11"/>
          </p:nvPr>
        </p:nvSpPr>
        <p:spPr/>
        <p:txBody>
          <a:bodyPr/>
          <a:lstStyle/>
          <a:p>
            <a:fld id="{71F47D9D-8D60-4698-A495-89D102E182A2}" type="slidenum">
              <a:rPr lang="nl-NL" smtClean="0"/>
              <a:pPr/>
              <a:t>15</a:t>
            </a:fld>
            <a:endParaRPr lang="nl-NL" dirty="0"/>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Het concept – Synchromodale booker</a:t>
            </a:r>
          </a:p>
        </p:txBody>
      </p:sp>
      <p:sp>
        <p:nvSpPr>
          <p:cNvPr id="5" name="Rectangle 4"/>
          <p:cNvSpPr/>
          <p:nvPr/>
        </p:nvSpPr>
        <p:spPr bwMode="auto">
          <a:xfrm>
            <a:off x="762000" y="2495550"/>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planner</a:t>
            </a:r>
          </a:p>
        </p:txBody>
      </p:sp>
      <p:sp>
        <p:nvSpPr>
          <p:cNvPr id="7" name="Rectangle 6"/>
          <p:cNvSpPr/>
          <p:nvPr/>
        </p:nvSpPr>
        <p:spPr bwMode="auto">
          <a:xfrm>
            <a:off x="59436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Container</a:t>
            </a:r>
          </a:p>
          <a:p>
            <a:pPr algn="ctr" defTabSz="914099" fontAlgn="base">
              <a:spcBef>
                <a:spcPct val="0"/>
              </a:spcBef>
              <a:spcAft>
                <a:spcPct val="0"/>
              </a:spcAft>
            </a:pPr>
            <a:r>
              <a:rPr lang="nl-NL" sz="2000" dirty="0">
                <a:gradFill>
                  <a:gsLst>
                    <a:gs pos="0">
                      <a:srgbClr val="FFFFFF"/>
                    </a:gs>
                    <a:gs pos="100000">
                      <a:srgbClr val="FFFFFF"/>
                    </a:gs>
                  </a:gsLst>
                  <a:lin ang="5400000" scaled="0"/>
                </a:gradFill>
              </a:rPr>
              <a:t>monitor</a:t>
            </a:r>
          </a:p>
        </p:txBody>
      </p:sp>
      <p:sp>
        <p:nvSpPr>
          <p:cNvPr id="8" name="Rectangle 7"/>
          <p:cNvSpPr/>
          <p:nvPr/>
        </p:nvSpPr>
        <p:spPr bwMode="auto">
          <a:xfrm>
            <a:off x="762000" y="1428750"/>
            <a:ext cx="7391400" cy="853659"/>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dashboard</a:t>
            </a:r>
          </a:p>
        </p:txBody>
      </p:sp>
      <p:sp>
        <p:nvSpPr>
          <p:cNvPr id="10" name="Rectangle 9"/>
          <p:cNvSpPr/>
          <p:nvPr/>
        </p:nvSpPr>
        <p:spPr bwMode="auto">
          <a:xfrm>
            <a:off x="3342968" y="2471494"/>
            <a:ext cx="2209800" cy="1447800"/>
          </a:xfrm>
          <a:prstGeom prst="rect">
            <a:avLst/>
          </a:prstGeom>
          <a:noFill/>
          <a:ln>
            <a:solidFill>
              <a:schemeClr val="accent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nl-NL" sz="1000" dirty="0">
                <a:solidFill>
                  <a:schemeClr val="accent2"/>
                </a:solidFill>
              </a:rPr>
              <a:t>Reserveren en boeken optie</a:t>
            </a:r>
          </a:p>
          <a:p>
            <a:pPr marL="342900" indent="-342900" defTabSz="914099" fontAlgn="base">
              <a:spcBef>
                <a:spcPct val="0"/>
              </a:spcBef>
              <a:spcAft>
                <a:spcPct val="0"/>
              </a:spcAft>
              <a:buFont typeface="Arial" panose="020B0604020202020204" pitchFamily="34" charset="0"/>
              <a:buChar char="•"/>
            </a:pPr>
            <a:endParaRPr lang="nl-NL" sz="1000" dirty="0">
              <a:solidFill>
                <a:schemeClr val="accent2"/>
              </a:solidFill>
            </a:endParaRPr>
          </a:p>
          <a:p>
            <a:pPr marL="342900" indent="-342900" defTabSz="914099" fontAlgn="base">
              <a:spcBef>
                <a:spcPct val="0"/>
              </a:spcBef>
              <a:spcAft>
                <a:spcPct val="0"/>
              </a:spcAft>
              <a:buFont typeface="Arial" panose="020B0604020202020204" pitchFamily="34" charset="0"/>
              <a:buChar char="•"/>
            </a:pPr>
            <a:r>
              <a:rPr lang="nl-NL" sz="1000" dirty="0">
                <a:solidFill>
                  <a:schemeClr val="accent2"/>
                </a:solidFill>
              </a:rPr>
              <a:t>Selecteren synchromodale optie</a:t>
            </a:r>
          </a:p>
          <a:p>
            <a:pPr marL="342900" indent="-342900" defTabSz="914099" fontAlgn="base">
              <a:spcBef>
                <a:spcPct val="0"/>
              </a:spcBef>
              <a:spcAft>
                <a:spcPct val="0"/>
              </a:spcAft>
              <a:buFont typeface="Arial" panose="020B0604020202020204" pitchFamily="34" charset="0"/>
              <a:buChar char="•"/>
            </a:pPr>
            <a:r>
              <a:rPr lang="nl-NL" sz="1000" dirty="0">
                <a:solidFill>
                  <a:schemeClr val="accent2"/>
                </a:solidFill>
              </a:rPr>
              <a:t>Indienen verzoek voor transport</a:t>
            </a:r>
          </a:p>
          <a:p>
            <a:pPr marL="342900" indent="-342900" defTabSz="914099" fontAlgn="base">
              <a:spcBef>
                <a:spcPct val="0"/>
              </a:spcBef>
              <a:spcAft>
                <a:spcPct val="0"/>
              </a:spcAft>
              <a:buFont typeface="Arial" panose="020B0604020202020204" pitchFamily="34" charset="0"/>
              <a:buChar char="•"/>
            </a:pPr>
            <a:r>
              <a:rPr lang="nl-NL" sz="1000" dirty="0">
                <a:solidFill>
                  <a:schemeClr val="accent2"/>
                </a:solidFill>
              </a:rPr>
              <a:t>Bevestigen boeking</a:t>
            </a:r>
          </a:p>
          <a:p>
            <a:pPr marL="342900" indent="-342900" defTabSz="914099" fontAlgn="base">
              <a:spcBef>
                <a:spcPct val="0"/>
              </a:spcBef>
              <a:spcAft>
                <a:spcPct val="0"/>
              </a:spcAft>
              <a:buFont typeface="Arial" panose="020B0604020202020204" pitchFamily="34" charset="0"/>
              <a:buChar char="•"/>
            </a:pPr>
            <a:endParaRPr lang="nl-NL" sz="1000" dirty="0">
              <a:solidFill>
                <a:schemeClr val="accent2"/>
              </a:solidFill>
            </a:endParaRPr>
          </a:p>
        </p:txBody>
      </p:sp>
      <p:cxnSp>
        <p:nvCxnSpPr>
          <p:cNvPr id="12" name="Straight Arrow Connector 11"/>
          <p:cNvCxnSpPr/>
          <p:nvPr/>
        </p:nvCxnSpPr>
        <p:spPr>
          <a:xfrm>
            <a:off x="2971800" y="3257550"/>
            <a:ext cx="37116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65034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Slide Number Placeholder 1"/>
          <p:cNvSpPr>
            <a:spLocks noGrp="1"/>
          </p:cNvSpPr>
          <p:nvPr>
            <p:ph type="sldNum" sz="quarter" idx="11"/>
          </p:nvPr>
        </p:nvSpPr>
        <p:spPr/>
        <p:txBody>
          <a:bodyPr/>
          <a:lstStyle/>
          <a:p>
            <a:fld id="{71F47D9D-8D60-4698-A495-89D102E182A2}" type="slidenum">
              <a:rPr lang="nl-NL" smtClean="0"/>
              <a:pPr/>
              <a:t>16</a:t>
            </a:fld>
            <a:endParaRPr lang="nl-NL" dirty="0"/>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Het concept – Container monitor</a:t>
            </a:r>
          </a:p>
        </p:txBody>
      </p:sp>
      <p:sp>
        <p:nvSpPr>
          <p:cNvPr id="5" name="Rectangle 4"/>
          <p:cNvSpPr/>
          <p:nvPr/>
        </p:nvSpPr>
        <p:spPr bwMode="auto">
          <a:xfrm>
            <a:off x="762000" y="2495550"/>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planner</a:t>
            </a:r>
          </a:p>
        </p:txBody>
      </p:sp>
      <p:sp>
        <p:nvSpPr>
          <p:cNvPr id="8" name="Rectangle 7"/>
          <p:cNvSpPr/>
          <p:nvPr/>
        </p:nvSpPr>
        <p:spPr bwMode="auto">
          <a:xfrm>
            <a:off x="762000" y="1428750"/>
            <a:ext cx="7391400" cy="853659"/>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dashboard</a:t>
            </a:r>
          </a:p>
        </p:txBody>
      </p:sp>
      <p:sp>
        <p:nvSpPr>
          <p:cNvPr id="9" name="Rectangle 8"/>
          <p:cNvSpPr/>
          <p:nvPr/>
        </p:nvSpPr>
        <p:spPr bwMode="auto">
          <a:xfrm>
            <a:off x="5943600" y="2471494"/>
            <a:ext cx="2209800" cy="1447800"/>
          </a:xfrm>
          <a:prstGeom prst="rect">
            <a:avLst/>
          </a:prstGeom>
          <a:noFill/>
          <a:ln>
            <a:solidFill>
              <a:schemeClr val="accent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nl-NL" sz="1000" dirty="0">
                <a:solidFill>
                  <a:schemeClr val="accent2"/>
                </a:solidFill>
              </a:rPr>
              <a:t>Monitoren status container</a:t>
            </a:r>
          </a:p>
          <a:p>
            <a:pPr marL="342900" indent="-342900" defTabSz="914099" fontAlgn="base">
              <a:spcBef>
                <a:spcPct val="0"/>
              </a:spcBef>
              <a:spcAft>
                <a:spcPct val="0"/>
              </a:spcAft>
              <a:buFont typeface="Arial" panose="020B0604020202020204" pitchFamily="34" charset="0"/>
              <a:buChar char="•"/>
            </a:pPr>
            <a:endParaRPr lang="nl-NL" sz="1000" dirty="0">
              <a:solidFill>
                <a:schemeClr val="accent2"/>
              </a:solidFill>
            </a:endParaRPr>
          </a:p>
          <a:p>
            <a:pPr marL="342900" indent="-342900" defTabSz="914099" fontAlgn="base">
              <a:spcBef>
                <a:spcPct val="0"/>
              </a:spcBef>
              <a:spcAft>
                <a:spcPct val="0"/>
              </a:spcAft>
              <a:buFont typeface="Arial" panose="020B0604020202020204" pitchFamily="34" charset="0"/>
              <a:buChar char="•"/>
            </a:pPr>
            <a:r>
              <a:rPr lang="nl-NL" sz="1000" dirty="0">
                <a:solidFill>
                  <a:schemeClr val="accent2"/>
                </a:solidFill>
              </a:rPr>
              <a:t>Inzicht positie container</a:t>
            </a:r>
          </a:p>
          <a:p>
            <a:pPr marL="342900" indent="-342900" defTabSz="914099" fontAlgn="base">
              <a:spcBef>
                <a:spcPct val="0"/>
              </a:spcBef>
              <a:spcAft>
                <a:spcPct val="0"/>
              </a:spcAft>
              <a:buFont typeface="Arial" panose="020B0604020202020204" pitchFamily="34" charset="0"/>
              <a:buChar char="•"/>
            </a:pPr>
            <a:endParaRPr lang="nl-NL" sz="1000" dirty="0">
              <a:solidFill>
                <a:schemeClr val="accent2"/>
              </a:solidFill>
            </a:endParaRPr>
          </a:p>
          <a:p>
            <a:pPr marL="342900" indent="-342900" defTabSz="914099" fontAlgn="base">
              <a:spcBef>
                <a:spcPct val="0"/>
              </a:spcBef>
              <a:spcAft>
                <a:spcPct val="0"/>
              </a:spcAft>
              <a:buFont typeface="Arial" panose="020B0604020202020204" pitchFamily="34" charset="0"/>
              <a:buChar char="•"/>
            </a:pPr>
            <a:endParaRPr lang="nl-NL" sz="1000" dirty="0">
              <a:solidFill>
                <a:schemeClr val="accent2"/>
              </a:solidFill>
            </a:endParaRPr>
          </a:p>
          <a:p>
            <a:pPr marL="342900" indent="-342900" defTabSz="914099" fontAlgn="base">
              <a:spcBef>
                <a:spcPct val="0"/>
              </a:spcBef>
              <a:spcAft>
                <a:spcPct val="0"/>
              </a:spcAft>
              <a:buFont typeface="Arial" panose="020B0604020202020204" pitchFamily="34" charset="0"/>
              <a:buChar char="•"/>
            </a:pPr>
            <a:endParaRPr lang="nl-NL" sz="1000" dirty="0">
              <a:solidFill>
                <a:schemeClr val="accent2"/>
              </a:solidFill>
            </a:endParaRPr>
          </a:p>
          <a:p>
            <a:pPr marL="342900" indent="-342900" defTabSz="914099" fontAlgn="base">
              <a:spcBef>
                <a:spcPct val="0"/>
              </a:spcBef>
              <a:spcAft>
                <a:spcPct val="0"/>
              </a:spcAft>
              <a:buFont typeface="Arial" panose="020B0604020202020204" pitchFamily="34" charset="0"/>
              <a:buChar char="•"/>
            </a:pPr>
            <a:endParaRPr lang="nl-NL" sz="1000" dirty="0">
              <a:solidFill>
                <a:schemeClr val="accent2"/>
              </a:solidFill>
            </a:endParaRPr>
          </a:p>
        </p:txBody>
      </p:sp>
      <p:sp>
        <p:nvSpPr>
          <p:cNvPr id="11" name="Rectangle 10"/>
          <p:cNvSpPr/>
          <p:nvPr/>
        </p:nvSpPr>
        <p:spPr bwMode="auto">
          <a:xfrm>
            <a:off x="3352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booker</a:t>
            </a:r>
          </a:p>
        </p:txBody>
      </p:sp>
      <p:cxnSp>
        <p:nvCxnSpPr>
          <p:cNvPr id="12" name="Straight Arrow Connector 11"/>
          <p:cNvCxnSpPr/>
          <p:nvPr/>
        </p:nvCxnSpPr>
        <p:spPr>
          <a:xfrm>
            <a:off x="2971800" y="3257550"/>
            <a:ext cx="37116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72432" y="3257550"/>
            <a:ext cx="37116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00785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17</a:t>
            </a:fld>
            <a:endParaRPr lang="nl-NL" dirty="0"/>
          </a:p>
        </p:txBody>
      </p:sp>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Het concept - Dashboard</a:t>
            </a:r>
          </a:p>
        </p:txBody>
      </p:sp>
      <p:sp>
        <p:nvSpPr>
          <p:cNvPr id="5" name="Rectangle 4"/>
          <p:cNvSpPr/>
          <p:nvPr/>
        </p:nvSpPr>
        <p:spPr bwMode="auto">
          <a:xfrm>
            <a:off x="762000" y="2495550"/>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planner</a:t>
            </a:r>
          </a:p>
        </p:txBody>
      </p:sp>
      <p:sp>
        <p:nvSpPr>
          <p:cNvPr id="6" name="Rectangle 5"/>
          <p:cNvSpPr/>
          <p:nvPr/>
        </p:nvSpPr>
        <p:spPr bwMode="auto">
          <a:xfrm>
            <a:off x="3352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booker</a:t>
            </a:r>
          </a:p>
        </p:txBody>
      </p:sp>
      <p:sp>
        <p:nvSpPr>
          <p:cNvPr id="7" name="Rectangle 6"/>
          <p:cNvSpPr/>
          <p:nvPr/>
        </p:nvSpPr>
        <p:spPr bwMode="auto">
          <a:xfrm>
            <a:off x="6019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Container</a:t>
            </a:r>
          </a:p>
          <a:p>
            <a:pPr algn="ctr" defTabSz="914099" fontAlgn="base">
              <a:spcBef>
                <a:spcPct val="0"/>
              </a:spcBef>
              <a:spcAft>
                <a:spcPct val="0"/>
              </a:spcAft>
            </a:pPr>
            <a:r>
              <a:rPr lang="nl-NL" sz="2000" dirty="0">
                <a:gradFill>
                  <a:gsLst>
                    <a:gs pos="0">
                      <a:srgbClr val="FFFFFF"/>
                    </a:gs>
                    <a:gs pos="100000">
                      <a:srgbClr val="FFFFFF"/>
                    </a:gs>
                  </a:gsLst>
                  <a:lin ang="5400000" scaled="0"/>
                </a:gradFill>
              </a:rPr>
              <a:t>monitor</a:t>
            </a:r>
          </a:p>
        </p:txBody>
      </p:sp>
      <p:sp>
        <p:nvSpPr>
          <p:cNvPr id="8" name="Rectangle 7"/>
          <p:cNvSpPr/>
          <p:nvPr/>
        </p:nvSpPr>
        <p:spPr bwMode="auto">
          <a:xfrm>
            <a:off x="762000" y="1428750"/>
            <a:ext cx="7467600" cy="853659"/>
          </a:xfrm>
          <a:prstGeom prst="rect">
            <a:avLst/>
          </a:prstGeom>
          <a:noFill/>
          <a:ln>
            <a:solidFill>
              <a:schemeClr val="accent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endParaRPr lang="nl-NL" sz="1000" dirty="0">
              <a:solidFill>
                <a:schemeClr val="accent2"/>
              </a:solidFill>
            </a:endParaRPr>
          </a:p>
        </p:txBody>
      </p:sp>
      <p:cxnSp>
        <p:nvCxnSpPr>
          <p:cNvPr id="9" name="Straight Arrow Connector 8"/>
          <p:cNvCxnSpPr>
            <a:stCxn id="5" idx="0"/>
          </p:cNvCxnSpPr>
          <p:nvPr/>
        </p:nvCxnSpPr>
        <p:spPr>
          <a:xfrm flipV="1">
            <a:off x="1866900" y="2282409"/>
            <a:ext cx="0" cy="21314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0"/>
          </p:cNvCxnSpPr>
          <p:nvPr/>
        </p:nvCxnSpPr>
        <p:spPr>
          <a:xfrm flipV="1">
            <a:off x="4457700" y="2282409"/>
            <a:ext cx="0" cy="1890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0"/>
          </p:cNvCxnSpPr>
          <p:nvPr/>
        </p:nvCxnSpPr>
        <p:spPr>
          <a:xfrm flipV="1">
            <a:off x="7124700" y="2282409"/>
            <a:ext cx="0" cy="1890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238500" y="1405176"/>
            <a:ext cx="2514600" cy="861774"/>
          </a:xfrm>
          <a:prstGeom prst="rect">
            <a:avLst/>
          </a:prstGeom>
        </p:spPr>
        <p:txBody>
          <a:bodyPr wrap="square">
            <a:spAutoFit/>
          </a:bodyPr>
          <a:lstStyle/>
          <a:p>
            <a:pPr defTabSz="914099" fontAlgn="base">
              <a:spcBef>
                <a:spcPct val="0"/>
              </a:spcBef>
              <a:spcAft>
                <a:spcPct val="0"/>
              </a:spcAft>
            </a:pPr>
            <a:r>
              <a:rPr lang="nl-NL" sz="1000" dirty="0">
                <a:solidFill>
                  <a:schemeClr val="accent2"/>
                </a:solidFill>
              </a:rPr>
              <a:t>Monitoring status aan de hand van KPI’s</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Positie Barge en Trein t.o.v. planning</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Positie container t.o.v. planning</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Administratieve status</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a:t>
            </a:r>
          </a:p>
        </p:txBody>
      </p:sp>
      <p:cxnSp>
        <p:nvCxnSpPr>
          <p:cNvPr id="13" name="Straight Arrow Connector 12"/>
          <p:cNvCxnSpPr/>
          <p:nvPr/>
        </p:nvCxnSpPr>
        <p:spPr>
          <a:xfrm flipV="1">
            <a:off x="7120071" y="1239665"/>
            <a:ext cx="0" cy="1890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24" descr="C:\Users\ardjan.cieremans\AppData\Local\Microsoft\Windows\Temporary Internet Files\Content.IE5\PGGIP8PT\98953919[1].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5144" y="512421"/>
            <a:ext cx="365415" cy="2804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0355" y="1121318"/>
            <a:ext cx="286722" cy="16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http://www.binnenvaart.be/nl/binnenvaartinfo/images/08schepen_grootcontainer.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554032" y="804106"/>
            <a:ext cx="509514" cy="1910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5648" y="818998"/>
            <a:ext cx="229240" cy="226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7" descr="http://www.art-saloon.ru/big/item_5769.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79977" y="990019"/>
            <a:ext cx="238575" cy="897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4888" y="750284"/>
            <a:ext cx="337245" cy="10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http://thumb9.shutterstock.com/display_pic_with_logo/349147/321469706/stock-photo-cargo-loading-operation-shipment-delivery-logistics-and-freight-transportation-concept-open-321469706.jpg"/>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491932" y="981912"/>
            <a:ext cx="488627" cy="26603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bwMode="auto">
          <a:xfrm>
            <a:off x="6391680" y="1208948"/>
            <a:ext cx="609600" cy="68623"/>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3" name="Rectangle 22"/>
          <p:cNvSpPr/>
          <p:nvPr/>
        </p:nvSpPr>
        <p:spPr bwMode="auto">
          <a:xfrm>
            <a:off x="6388504" y="745718"/>
            <a:ext cx="609600" cy="68623"/>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4" name="Rectangle 23"/>
          <p:cNvSpPr/>
          <p:nvPr/>
        </p:nvSpPr>
        <p:spPr bwMode="auto">
          <a:xfrm>
            <a:off x="6891253" y="706749"/>
            <a:ext cx="609600" cy="68623"/>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Rectangle 24"/>
          <p:cNvSpPr/>
          <p:nvPr/>
        </p:nvSpPr>
        <p:spPr>
          <a:xfrm>
            <a:off x="7259147" y="1226486"/>
            <a:ext cx="1197764" cy="215444"/>
          </a:xfrm>
          <a:prstGeom prst="rect">
            <a:avLst/>
          </a:prstGeom>
        </p:spPr>
        <p:txBody>
          <a:bodyPr wrap="none">
            <a:spAutoFit/>
          </a:bodyPr>
          <a:lstStyle/>
          <a:p>
            <a:pPr defTabSz="914099" fontAlgn="base">
              <a:spcBef>
                <a:spcPct val="0"/>
              </a:spcBef>
              <a:spcAft>
                <a:spcPct val="0"/>
              </a:spcAft>
            </a:pPr>
            <a:r>
              <a:rPr lang="nl-NL" sz="800" dirty="0">
                <a:solidFill>
                  <a:schemeClr val="accent2"/>
                </a:solidFill>
              </a:rPr>
              <a:t>Delen verrijkte plandata</a:t>
            </a:r>
          </a:p>
        </p:txBody>
      </p:sp>
    </p:spTree>
    <p:extLst>
      <p:ext uri="{BB962C8B-B14F-4D97-AF65-F5344CB8AC3E}">
        <p14:creationId xmlns:p14="http://schemas.microsoft.com/office/powerpoint/2010/main" val="101961595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3" name="Rectangle 12"/>
          <p:cNvSpPr/>
          <p:nvPr/>
        </p:nvSpPr>
        <p:spPr bwMode="auto">
          <a:xfrm>
            <a:off x="762000" y="2495550"/>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planner</a:t>
            </a:r>
          </a:p>
        </p:txBody>
      </p:sp>
      <p:pic>
        <p:nvPicPr>
          <p:cNvPr id="7" name="Picture 6"/>
          <p:cNvPicPr>
            <a:picLocks noChangeAspect="1"/>
          </p:cNvPicPr>
          <p:nvPr/>
        </p:nvPicPr>
        <p:blipFill>
          <a:blip r:embed="rId2"/>
          <a:stretch>
            <a:fillRect/>
          </a:stretch>
        </p:blipFill>
        <p:spPr>
          <a:xfrm>
            <a:off x="766795" y="2498815"/>
            <a:ext cx="2205003" cy="1470167"/>
          </a:xfrm>
          <a:prstGeom prst="rect">
            <a:avLst/>
          </a:prstGeom>
        </p:spPr>
      </p:pic>
      <p:sp>
        <p:nvSpPr>
          <p:cNvPr id="2" name="Slide Number Placeholder 1"/>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1F47D9D-8D60-4698-A495-89D102E182A2}" type="slidenum">
              <a:rPr kumimoji="0" 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nl-NL" sz="1800" b="0" i="0" u="none" strike="noStrike" kern="0" cap="none" spc="0" normalizeH="0" baseline="0" noProof="0" dirty="0">
              <a:ln>
                <a:noFill/>
              </a:ln>
              <a:solidFill>
                <a:sysClr val="windowText" lastClr="000000"/>
              </a:solidFill>
              <a:effectLst/>
              <a:uLnTx/>
              <a:uFillTx/>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marL="0" marR="0" lvl="0" indent="0" algn="l" defTabSz="685624" rtl="0" eaLnBrk="1" fontAlgn="auto" latinLnBrk="0" hangingPunct="1">
              <a:lnSpc>
                <a:spcPct val="90000"/>
              </a:lnSpc>
              <a:spcBef>
                <a:spcPct val="0"/>
              </a:spcBef>
              <a:spcAft>
                <a:spcPts val="0"/>
              </a:spcAft>
              <a:buClrTx/>
              <a:buSzTx/>
              <a:buFontTx/>
              <a:buNone/>
              <a:tabLst/>
              <a:defRPr/>
            </a:pPr>
            <a:r>
              <a:rPr kumimoji="0" lang="nl-NL" sz="3300" b="0" i="0" u="none" strike="noStrike" kern="1200" cap="none" spc="-75" normalizeH="0" baseline="0" dirty="0">
                <a:ln w="3175">
                  <a:noFill/>
                </a:ln>
                <a:gradFill flip="none" rotWithShape="1">
                  <a:gsLst>
                    <a:gs pos="0">
                      <a:schemeClr val="tx1"/>
                    </a:gs>
                    <a:gs pos="86000">
                      <a:schemeClr val="tx1"/>
                    </a:gs>
                  </a:gsLst>
                  <a:lin ang="5400000" scaled="0"/>
                  <a:tileRect/>
                </a:gradFill>
                <a:effectLst/>
                <a:uLnTx/>
                <a:uFillTx/>
                <a:latin typeface="+mj-lt"/>
                <a:ea typeface="+mn-ea"/>
                <a:cs typeface="Arial" charset="0"/>
              </a:rPr>
              <a:t>Het concept – Eigen identiteit – Port perspectief</a:t>
            </a:r>
          </a:p>
        </p:txBody>
      </p:sp>
      <p:sp>
        <p:nvSpPr>
          <p:cNvPr id="14" name="Rectangle 13"/>
          <p:cNvSpPr/>
          <p:nvPr/>
        </p:nvSpPr>
        <p:spPr bwMode="auto">
          <a:xfrm>
            <a:off x="3352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booker</a:t>
            </a:r>
          </a:p>
        </p:txBody>
      </p:sp>
      <p:sp>
        <p:nvSpPr>
          <p:cNvPr id="15" name="Rectangle 14"/>
          <p:cNvSpPr/>
          <p:nvPr/>
        </p:nvSpPr>
        <p:spPr bwMode="auto">
          <a:xfrm>
            <a:off x="6019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Container</a:t>
            </a:r>
          </a:p>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monitor</a:t>
            </a:r>
          </a:p>
        </p:txBody>
      </p:sp>
      <p:sp>
        <p:nvSpPr>
          <p:cNvPr id="16" name="Rectangle 15"/>
          <p:cNvSpPr/>
          <p:nvPr/>
        </p:nvSpPr>
        <p:spPr bwMode="auto">
          <a:xfrm>
            <a:off x="762000" y="1428750"/>
            <a:ext cx="7467600" cy="853659"/>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dashboard</a:t>
            </a:r>
          </a:p>
        </p:txBody>
      </p:sp>
      <p:sp>
        <p:nvSpPr>
          <p:cNvPr id="17" name="Rectangle 16"/>
          <p:cNvSpPr/>
          <p:nvPr/>
        </p:nvSpPr>
        <p:spPr bwMode="auto">
          <a:xfrm>
            <a:off x="762000" y="1428750"/>
            <a:ext cx="7467600" cy="853659"/>
          </a:xfrm>
          <a:prstGeom prst="rect">
            <a:avLst/>
          </a:prstGeom>
          <a:noFill/>
          <a:ln>
            <a:solidFill>
              <a:schemeClr val="accent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defTabSz="914099" eaLnBrk="1" fontAlgn="base" latinLnBrk="0" hangingPunct="1">
              <a:lnSpc>
                <a:spcPct val="100000"/>
              </a:lnSpc>
              <a:spcBef>
                <a:spcPct val="0"/>
              </a:spcBef>
              <a:spcAft>
                <a:spcPct val="0"/>
              </a:spcAft>
              <a:buClrTx/>
              <a:buSzTx/>
              <a:buFontTx/>
              <a:buNone/>
              <a:tabLst/>
              <a:defRPr/>
            </a:pPr>
            <a:endParaRPr kumimoji="0" lang="nl-NL" sz="1000" b="0" i="0" u="none" strike="noStrike" kern="0" cap="none" spc="0" normalizeH="0" baseline="0" noProof="0" dirty="0">
              <a:ln>
                <a:noFill/>
              </a:ln>
              <a:solidFill>
                <a:schemeClr val="accent2"/>
              </a:solidFill>
              <a:effectLst/>
              <a:uLnTx/>
              <a:uFillTx/>
            </a:endParaRPr>
          </a:p>
        </p:txBody>
      </p:sp>
      <p:pic>
        <p:nvPicPr>
          <p:cNvPr id="6" name="Picture 5"/>
          <p:cNvPicPr>
            <a:picLocks noChangeAspect="1"/>
          </p:cNvPicPr>
          <p:nvPr/>
        </p:nvPicPr>
        <p:blipFill>
          <a:blip r:embed="rId3"/>
          <a:stretch>
            <a:fillRect/>
          </a:stretch>
        </p:blipFill>
        <p:spPr>
          <a:xfrm>
            <a:off x="750220" y="3280850"/>
            <a:ext cx="2221579" cy="688132"/>
          </a:xfrm>
          <a:prstGeom prst="rect">
            <a:avLst/>
          </a:prstGeom>
          <a:solidFill>
            <a:schemeClr val="bg1"/>
          </a:solidFill>
        </p:spPr>
      </p:pic>
      <p:pic>
        <p:nvPicPr>
          <p:cNvPr id="120" name="Picture 119"/>
          <p:cNvPicPr>
            <a:picLocks noChangeAspect="1"/>
          </p:cNvPicPr>
          <p:nvPr/>
        </p:nvPicPr>
        <p:blipFill>
          <a:blip r:embed="rId2"/>
          <a:stretch>
            <a:fillRect/>
          </a:stretch>
        </p:blipFill>
        <p:spPr>
          <a:xfrm>
            <a:off x="3352798" y="2471494"/>
            <a:ext cx="2205003" cy="1470167"/>
          </a:xfrm>
          <a:prstGeom prst="rect">
            <a:avLst/>
          </a:prstGeom>
        </p:spPr>
      </p:pic>
      <p:pic>
        <p:nvPicPr>
          <p:cNvPr id="9" name="Picture 8"/>
          <p:cNvPicPr>
            <a:picLocks noChangeAspect="1"/>
          </p:cNvPicPr>
          <p:nvPr/>
        </p:nvPicPr>
        <p:blipFill>
          <a:blip r:embed="rId4"/>
          <a:stretch>
            <a:fillRect/>
          </a:stretch>
        </p:blipFill>
        <p:spPr>
          <a:xfrm>
            <a:off x="3350401" y="3229719"/>
            <a:ext cx="2207400" cy="739263"/>
          </a:xfrm>
          <a:prstGeom prst="rect">
            <a:avLst/>
          </a:prstGeom>
          <a:solidFill>
            <a:schemeClr val="bg1"/>
          </a:solidFill>
        </p:spPr>
      </p:pic>
      <p:pic>
        <p:nvPicPr>
          <p:cNvPr id="10" name="Picture 9"/>
          <p:cNvPicPr>
            <a:picLocks noChangeAspect="1"/>
          </p:cNvPicPr>
          <p:nvPr/>
        </p:nvPicPr>
        <p:blipFill>
          <a:blip r:embed="rId5"/>
          <a:stretch>
            <a:fillRect/>
          </a:stretch>
        </p:blipFill>
        <p:spPr>
          <a:xfrm>
            <a:off x="766795" y="2503386"/>
            <a:ext cx="2205003" cy="761665"/>
          </a:xfrm>
          <a:prstGeom prst="rect">
            <a:avLst/>
          </a:prstGeom>
        </p:spPr>
      </p:pic>
      <p:pic>
        <p:nvPicPr>
          <p:cNvPr id="11" name="Picture 10"/>
          <p:cNvPicPr>
            <a:picLocks noChangeAspect="1"/>
          </p:cNvPicPr>
          <p:nvPr/>
        </p:nvPicPr>
        <p:blipFill>
          <a:blip r:embed="rId6"/>
          <a:stretch>
            <a:fillRect/>
          </a:stretch>
        </p:blipFill>
        <p:spPr>
          <a:xfrm>
            <a:off x="766795" y="2503386"/>
            <a:ext cx="2205003" cy="786311"/>
          </a:xfrm>
          <a:prstGeom prst="rect">
            <a:avLst/>
          </a:prstGeom>
        </p:spPr>
      </p:pic>
      <p:pic>
        <p:nvPicPr>
          <p:cNvPr id="8" name="Picture 7"/>
          <p:cNvPicPr>
            <a:picLocks noChangeAspect="1"/>
          </p:cNvPicPr>
          <p:nvPr/>
        </p:nvPicPr>
        <p:blipFill>
          <a:blip r:embed="rId7"/>
          <a:stretch>
            <a:fillRect/>
          </a:stretch>
        </p:blipFill>
        <p:spPr>
          <a:xfrm>
            <a:off x="750220" y="2444173"/>
            <a:ext cx="2233359" cy="845524"/>
          </a:xfrm>
          <a:prstGeom prst="rect">
            <a:avLst/>
          </a:prstGeom>
        </p:spPr>
      </p:pic>
      <p:sp>
        <p:nvSpPr>
          <p:cNvPr id="19" name="Rectangle 18"/>
          <p:cNvSpPr/>
          <p:nvPr/>
        </p:nvSpPr>
        <p:spPr>
          <a:xfrm>
            <a:off x="750220" y="4048111"/>
            <a:ext cx="2514600" cy="553998"/>
          </a:xfrm>
          <a:prstGeom prst="rect">
            <a:avLst/>
          </a:prstGeom>
        </p:spPr>
        <p:txBody>
          <a:bodyPr wrap="square">
            <a:spAutoFit/>
          </a:bodyPr>
          <a:lstStyle/>
          <a:p>
            <a:pPr defTabSz="914099" fontAlgn="base">
              <a:spcBef>
                <a:spcPct val="0"/>
              </a:spcBef>
              <a:spcAft>
                <a:spcPct val="0"/>
              </a:spcAft>
            </a:pPr>
            <a:r>
              <a:rPr lang="nl-NL" sz="1000" dirty="0">
                <a:solidFill>
                  <a:schemeClr val="accent2"/>
                </a:solidFill>
              </a:rPr>
              <a:t>Port community systeem</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Alle verbindingen</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Alle (gecontracteerde) partijen</a:t>
            </a:r>
          </a:p>
        </p:txBody>
      </p:sp>
      <p:sp>
        <p:nvSpPr>
          <p:cNvPr id="20" name="Rectangle 19"/>
          <p:cNvSpPr/>
          <p:nvPr/>
        </p:nvSpPr>
        <p:spPr>
          <a:xfrm>
            <a:off x="3350401" y="4024858"/>
            <a:ext cx="2514600" cy="553998"/>
          </a:xfrm>
          <a:prstGeom prst="rect">
            <a:avLst/>
          </a:prstGeom>
        </p:spPr>
        <p:txBody>
          <a:bodyPr wrap="square">
            <a:spAutoFit/>
          </a:bodyPr>
          <a:lstStyle/>
          <a:p>
            <a:pPr defTabSz="914099" fontAlgn="base">
              <a:spcBef>
                <a:spcPct val="0"/>
              </a:spcBef>
              <a:spcAft>
                <a:spcPct val="0"/>
              </a:spcAft>
            </a:pPr>
            <a:r>
              <a:rPr lang="nl-NL" sz="1000" dirty="0">
                <a:solidFill>
                  <a:schemeClr val="accent2"/>
                </a:solidFill>
              </a:rPr>
              <a:t>Inland terminal omgeving</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Boeken bij terminal</a:t>
            </a:r>
          </a:p>
          <a:p>
            <a:pPr marL="171450" indent="-171450" defTabSz="914099" fontAlgn="base">
              <a:spcBef>
                <a:spcPct val="0"/>
              </a:spcBef>
              <a:spcAft>
                <a:spcPct val="0"/>
              </a:spcAft>
              <a:buFont typeface="Arial" panose="020B0604020202020204" pitchFamily="34" charset="0"/>
              <a:buChar char="•"/>
            </a:pPr>
            <a:endParaRPr lang="nl-NL" sz="1000" dirty="0">
              <a:solidFill>
                <a:schemeClr val="accent2"/>
              </a:solidFill>
            </a:endParaRPr>
          </a:p>
        </p:txBody>
      </p:sp>
    </p:spTree>
    <p:extLst>
      <p:ext uri="{BB962C8B-B14F-4D97-AF65-F5344CB8AC3E}">
        <p14:creationId xmlns:p14="http://schemas.microsoft.com/office/powerpoint/2010/main" val="123835910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3" name="Rectangle 12"/>
          <p:cNvSpPr/>
          <p:nvPr/>
        </p:nvSpPr>
        <p:spPr bwMode="auto">
          <a:xfrm>
            <a:off x="762000" y="2495550"/>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planner</a:t>
            </a:r>
          </a:p>
        </p:txBody>
      </p:sp>
      <p:pic>
        <p:nvPicPr>
          <p:cNvPr id="7" name="Picture 6"/>
          <p:cNvPicPr>
            <a:picLocks noChangeAspect="1"/>
          </p:cNvPicPr>
          <p:nvPr/>
        </p:nvPicPr>
        <p:blipFill>
          <a:blip r:embed="rId2"/>
          <a:stretch>
            <a:fillRect/>
          </a:stretch>
        </p:blipFill>
        <p:spPr>
          <a:xfrm>
            <a:off x="766795" y="2498815"/>
            <a:ext cx="2205003" cy="1470167"/>
          </a:xfrm>
          <a:prstGeom prst="rect">
            <a:avLst/>
          </a:prstGeom>
        </p:spPr>
      </p:pic>
      <p:sp>
        <p:nvSpPr>
          <p:cNvPr id="2" name="Slide Number Placeholder 1"/>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1F47D9D-8D60-4698-A495-89D102E182A2}" type="slidenum">
              <a:rPr kumimoji="0" 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nl-NL" sz="1800" b="0" i="0" u="none" strike="noStrike" kern="0" cap="none" spc="0" normalizeH="0" baseline="0" noProof="0" dirty="0">
              <a:ln>
                <a:noFill/>
              </a:ln>
              <a:solidFill>
                <a:sysClr val="windowText" lastClr="000000"/>
              </a:solidFill>
              <a:effectLst/>
              <a:uLnTx/>
              <a:uFillTx/>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marL="0" marR="0" lvl="0" indent="0" algn="l" defTabSz="685624" rtl="0" eaLnBrk="1" fontAlgn="auto" latinLnBrk="0" hangingPunct="1">
              <a:lnSpc>
                <a:spcPct val="90000"/>
              </a:lnSpc>
              <a:spcBef>
                <a:spcPct val="0"/>
              </a:spcBef>
              <a:spcAft>
                <a:spcPts val="0"/>
              </a:spcAft>
              <a:buClrTx/>
              <a:buSzTx/>
              <a:buFontTx/>
              <a:buNone/>
              <a:tabLst/>
              <a:defRPr/>
            </a:pPr>
            <a:r>
              <a:rPr kumimoji="0" lang="nl-NL" sz="3300" b="0" i="0" u="none" strike="noStrike" kern="1200" cap="none" spc="-75" normalizeH="0" baseline="0" noProof="0" dirty="0">
                <a:ln w="3175">
                  <a:noFill/>
                </a:ln>
                <a:gradFill flip="none" rotWithShape="1">
                  <a:gsLst>
                    <a:gs pos="0">
                      <a:schemeClr val="tx1"/>
                    </a:gs>
                    <a:gs pos="86000">
                      <a:schemeClr val="tx1"/>
                    </a:gs>
                  </a:gsLst>
                  <a:lin ang="5400000" scaled="0"/>
                  <a:tileRect/>
                </a:gradFill>
                <a:effectLst/>
                <a:uLnTx/>
                <a:uFillTx/>
                <a:latin typeface="+mj-lt"/>
                <a:ea typeface="+mn-ea"/>
                <a:cs typeface="Arial" charset="0"/>
              </a:rPr>
              <a:t>Het concept – Eigen </a:t>
            </a:r>
            <a:r>
              <a:rPr kumimoji="0" lang="nl-NL" sz="3300" b="0" i="0" u="none" strike="noStrike" kern="1200" cap="none" spc="-75" normalizeH="0" baseline="0" dirty="0">
                <a:ln w="3175">
                  <a:noFill/>
                </a:ln>
                <a:gradFill flip="none" rotWithShape="1">
                  <a:gsLst>
                    <a:gs pos="0">
                      <a:schemeClr val="tx1"/>
                    </a:gs>
                    <a:gs pos="86000">
                      <a:schemeClr val="tx1"/>
                    </a:gs>
                  </a:gsLst>
                  <a:lin ang="5400000" scaled="0"/>
                  <a:tileRect/>
                </a:gradFill>
                <a:effectLst/>
                <a:uLnTx/>
                <a:uFillTx/>
                <a:latin typeface="+mj-lt"/>
                <a:ea typeface="+mn-ea"/>
                <a:cs typeface="Arial" charset="0"/>
              </a:rPr>
              <a:t>identiteit</a:t>
            </a:r>
            <a:r>
              <a:rPr kumimoji="0" lang="nl-NL" sz="3300" b="0" i="0" u="none" strike="noStrike" kern="1200" cap="none" spc="-75" normalizeH="0" baseline="0" noProof="0" dirty="0">
                <a:ln w="3175">
                  <a:noFill/>
                </a:ln>
                <a:gradFill flip="none" rotWithShape="1">
                  <a:gsLst>
                    <a:gs pos="0">
                      <a:schemeClr val="tx1"/>
                    </a:gs>
                    <a:gs pos="86000">
                      <a:schemeClr val="tx1"/>
                    </a:gs>
                  </a:gsLst>
                  <a:lin ang="5400000" scaled="0"/>
                  <a:tileRect/>
                </a:gradFill>
                <a:effectLst/>
                <a:uLnTx/>
                <a:uFillTx/>
                <a:latin typeface="+mj-lt"/>
                <a:ea typeface="+mn-ea"/>
                <a:cs typeface="Arial" charset="0"/>
              </a:rPr>
              <a:t> – DST Perspectief</a:t>
            </a:r>
          </a:p>
        </p:txBody>
      </p:sp>
      <p:sp>
        <p:nvSpPr>
          <p:cNvPr id="14" name="Rectangle 13"/>
          <p:cNvSpPr/>
          <p:nvPr/>
        </p:nvSpPr>
        <p:spPr bwMode="auto">
          <a:xfrm>
            <a:off x="3352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booker</a:t>
            </a:r>
          </a:p>
        </p:txBody>
      </p:sp>
      <p:sp>
        <p:nvSpPr>
          <p:cNvPr id="15" name="Rectangle 14"/>
          <p:cNvSpPr/>
          <p:nvPr/>
        </p:nvSpPr>
        <p:spPr bwMode="auto">
          <a:xfrm>
            <a:off x="6019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Container</a:t>
            </a:r>
          </a:p>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monitor</a:t>
            </a:r>
          </a:p>
        </p:txBody>
      </p:sp>
      <p:sp>
        <p:nvSpPr>
          <p:cNvPr id="16" name="Rectangle 15"/>
          <p:cNvSpPr/>
          <p:nvPr/>
        </p:nvSpPr>
        <p:spPr bwMode="auto">
          <a:xfrm>
            <a:off x="762000" y="1428750"/>
            <a:ext cx="7467600" cy="853659"/>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dashboard</a:t>
            </a:r>
          </a:p>
        </p:txBody>
      </p:sp>
      <p:sp>
        <p:nvSpPr>
          <p:cNvPr id="17" name="Rectangle 16"/>
          <p:cNvSpPr/>
          <p:nvPr/>
        </p:nvSpPr>
        <p:spPr bwMode="auto">
          <a:xfrm>
            <a:off x="762000" y="1428750"/>
            <a:ext cx="7467600" cy="853659"/>
          </a:xfrm>
          <a:prstGeom prst="rect">
            <a:avLst/>
          </a:prstGeom>
          <a:noFill/>
          <a:ln>
            <a:solidFill>
              <a:schemeClr val="accent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defTabSz="914099" eaLnBrk="1" fontAlgn="base" latinLnBrk="0" hangingPunct="1">
              <a:lnSpc>
                <a:spcPct val="100000"/>
              </a:lnSpc>
              <a:spcBef>
                <a:spcPct val="0"/>
              </a:spcBef>
              <a:spcAft>
                <a:spcPct val="0"/>
              </a:spcAft>
              <a:buClrTx/>
              <a:buSzTx/>
              <a:buFontTx/>
              <a:buNone/>
              <a:tabLst/>
              <a:defRPr/>
            </a:pPr>
            <a:endParaRPr kumimoji="0" lang="nl-NL" sz="1000" b="0" i="0" u="none" strike="noStrike" kern="0" cap="none" spc="0" normalizeH="0" baseline="0" noProof="0" dirty="0">
              <a:ln>
                <a:noFill/>
              </a:ln>
              <a:solidFill>
                <a:schemeClr val="accent2"/>
              </a:solidFill>
              <a:effectLst/>
              <a:uLnTx/>
              <a:uFillTx/>
            </a:endParaRPr>
          </a:p>
        </p:txBody>
      </p:sp>
      <p:pic>
        <p:nvPicPr>
          <p:cNvPr id="6" name="Picture 5"/>
          <p:cNvPicPr>
            <a:picLocks noChangeAspect="1"/>
          </p:cNvPicPr>
          <p:nvPr/>
        </p:nvPicPr>
        <p:blipFill>
          <a:blip r:embed="rId3"/>
          <a:stretch>
            <a:fillRect/>
          </a:stretch>
        </p:blipFill>
        <p:spPr>
          <a:xfrm>
            <a:off x="750220" y="3280850"/>
            <a:ext cx="2221579" cy="688132"/>
          </a:xfrm>
          <a:prstGeom prst="rect">
            <a:avLst/>
          </a:prstGeom>
          <a:solidFill>
            <a:schemeClr val="bg1"/>
          </a:solidFill>
        </p:spPr>
      </p:pic>
      <p:pic>
        <p:nvPicPr>
          <p:cNvPr id="120" name="Picture 119"/>
          <p:cNvPicPr>
            <a:picLocks noChangeAspect="1"/>
          </p:cNvPicPr>
          <p:nvPr/>
        </p:nvPicPr>
        <p:blipFill>
          <a:blip r:embed="rId2"/>
          <a:stretch>
            <a:fillRect/>
          </a:stretch>
        </p:blipFill>
        <p:spPr>
          <a:xfrm>
            <a:off x="3352798" y="2471494"/>
            <a:ext cx="2205003" cy="1470167"/>
          </a:xfrm>
          <a:prstGeom prst="rect">
            <a:avLst/>
          </a:prstGeom>
        </p:spPr>
      </p:pic>
      <p:pic>
        <p:nvPicPr>
          <p:cNvPr id="9" name="Picture 8"/>
          <p:cNvPicPr>
            <a:picLocks noChangeAspect="1"/>
          </p:cNvPicPr>
          <p:nvPr/>
        </p:nvPicPr>
        <p:blipFill>
          <a:blip r:embed="rId4"/>
          <a:stretch>
            <a:fillRect/>
          </a:stretch>
        </p:blipFill>
        <p:spPr>
          <a:xfrm>
            <a:off x="3350401" y="3229719"/>
            <a:ext cx="2207400" cy="739263"/>
          </a:xfrm>
          <a:prstGeom prst="rect">
            <a:avLst/>
          </a:prstGeom>
          <a:solidFill>
            <a:schemeClr val="bg1"/>
          </a:solidFill>
        </p:spPr>
      </p:pic>
      <p:pic>
        <p:nvPicPr>
          <p:cNvPr id="10" name="Picture 9"/>
          <p:cNvPicPr>
            <a:picLocks noChangeAspect="1"/>
          </p:cNvPicPr>
          <p:nvPr/>
        </p:nvPicPr>
        <p:blipFill>
          <a:blip r:embed="rId5"/>
          <a:stretch>
            <a:fillRect/>
          </a:stretch>
        </p:blipFill>
        <p:spPr>
          <a:xfrm>
            <a:off x="766795" y="2503386"/>
            <a:ext cx="2205003" cy="761665"/>
          </a:xfrm>
          <a:prstGeom prst="rect">
            <a:avLst/>
          </a:prstGeom>
        </p:spPr>
      </p:pic>
      <p:pic>
        <p:nvPicPr>
          <p:cNvPr id="11" name="Picture 10"/>
          <p:cNvPicPr>
            <a:picLocks noChangeAspect="1"/>
          </p:cNvPicPr>
          <p:nvPr/>
        </p:nvPicPr>
        <p:blipFill>
          <a:blip r:embed="rId6"/>
          <a:stretch>
            <a:fillRect/>
          </a:stretch>
        </p:blipFill>
        <p:spPr>
          <a:xfrm>
            <a:off x="766795" y="2503386"/>
            <a:ext cx="2205003" cy="786311"/>
          </a:xfrm>
          <a:prstGeom prst="rect">
            <a:avLst/>
          </a:prstGeom>
        </p:spPr>
      </p:pic>
      <p:sp>
        <p:nvSpPr>
          <p:cNvPr id="22" name="Rectangle 21"/>
          <p:cNvSpPr/>
          <p:nvPr/>
        </p:nvSpPr>
        <p:spPr>
          <a:xfrm>
            <a:off x="750220" y="4048111"/>
            <a:ext cx="2514600" cy="707886"/>
          </a:xfrm>
          <a:prstGeom prst="rect">
            <a:avLst/>
          </a:prstGeom>
        </p:spPr>
        <p:txBody>
          <a:bodyPr wrap="square">
            <a:spAutoFit/>
          </a:bodyPr>
          <a:lstStyle/>
          <a:p>
            <a:pPr defTabSz="914099" fontAlgn="base">
              <a:spcBef>
                <a:spcPct val="0"/>
              </a:spcBef>
              <a:spcAft>
                <a:spcPct val="0"/>
              </a:spcAft>
            </a:pPr>
            <a:r>
              <a:rPr lang="nl-NL" sz="1000" dirty="0">
                <a:solidFill>
                  <a:schemeClr val="accent2"/>
                </a:solidFill>
              </a:rPr>
              <a:t>Deepsea terminal</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Alle verbindingen terminal (deelverzameling)</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Alle (gecontracteerde) partijen</a:t>
            </a:r>
          </a:p>
        </p:txBody>
      </p:sp>
      <p:sp>
        <p:nvSpPr>
          <p:cNvPr id="23" name="Rectangle 22"/>
          <p:cNvSpPr/>
          <p:nvPr/>
        </p:nvSpPr>
        <p:spPr>
          <a:xfrm>
            <a:off x="3350401" y="4024858"/>
            <a:ext cx="2514600" cy="553998"/>
          </a:xfrm>
          <a:prstGeom prst="rect">
            <a:avLst/>
          </a:prstGeom>
        </p:spPr>
        <p:txBody>
          <a:bodyPr wrap="square">
            <a:spAutoFit/>
          </a:bodyPr>
          <a:lstStyle/>
          <a:p>
            <a:pPr defTabSz="914099" fontAlgn="base">
              <a:spcBef>
                <a:spcPct val="0"/>
              </a:spcBef>
              <a:spcAft>
                <a:spcPct val="0"/>
              </a:spcAft>
            </a:pPr>
            <a:r>
              <a:rPr lang="nl-NL" sz="1000" dirty="0">
                <a:solidFill>
                  <a:schemeClr val="accent2"/>
                </a:solidFill>
              </a:rPr>
              <a:t>Inland terminal omgeving</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Boeken bij terminal</a:t>
            </a:r>
          </a:p>
          <a:p>
            <a:pPr marL="171450" indent="-171450" defTabSz="914099" fontAlgn="base">
              <a:spcBef>
                <a:spcPct val="0"/>
              </a:spcBef>
              <a:spcAft>
                <a:spcPct val="0"/>
              </a:spcAft>
              <a:buFont typeface="Arial" panose="020B0604020202020204" pitchFamily="34" charset="0"/>
              <a:buChar char="•"/>
            </a:pPr>
            <a:endParaRPr lang="nl-NL" sz="1000" dirty="0">
              <a:solidFill>
                <a:schemeClr val="accent2"/>
              </a:solidFill>
            </a:endParaRPr>
          </a:p>
        </p:txBody>
      </p:sp>
    </p:spTree>
    <p:extLst>
      <p:ext uri="{BB962C8B-B14F-4D97-AF65-F5344CB8AC3E}">
        <p14:creationId xmlns:p14="http://schemas.microsoft.com/office/powerpoint/2010/main" val="24512951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1972" y="172417"/>
            <a:ext cx="8368903" cy="456865"/>
          </a:xfrm>
        </p:spPr>
        <p:txBody>
          <a:bodyPr>
            <a:normAutofit/>
          </a:bodyPr>
          <a:lstStyle/>
          <a:p>
            <a:r>
              <a:rPr lang="en-US" dirty="0"/>
              <a:t>Agenda</a:t>
            </a:r>
          </a:p>
        </p:txBody>
      </p:sp>
      <p:pic>
        <p:nvPicPr>
          <p:cNvPr id="9" name="Picture 8"/>
          <p:cNvPicPr>
            <a:picLocks noChangeAspect="1"/>
          </p:cNvPicPr>
          <p:nvPr/>
        </p:nvPicPr>
        <p:blipFill rotWithShape="1">
          <a:blip r:embed="rId3"/>
          <a:srcRect l="25153" r="21530"/>
          <a:stretch/>
        </p:blipFill>
        <p:spPr>
          <a:xfrm>
            <a:off x="5047407" y="0"/>
            <a:ext cx="4096594" cy="5143500"/>
          </a:xfrm>
          <a:prstGeom prst="rect">
            <a:avLst/>
          </a:prstGeom>
        </p:spPr>
      </p:pic>
      <p:sp>
        <p:nvSpPr>
          <p:cNvPr id="11" name="Rectangle 10"/>
          <p:cNvSpPr/>
          <p:nvPr/>
        </p:nvSpPr>
        <p:spPr bwMode="auto">
          <a:xfrm>
            <a:off x="2172606" y="863049"/>
            <a:ext cx="1440000" cy="1440000"/>
          </a:xfrm>
          <a:prstGeom prst="rect">
            <a:avLst/>
          </a:prstGeom>
          <a:solidFill>
            <a:schemeClr val="accent1">
              <a:alpha val="79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378" tIns="45689" rIns="91378" bIns="45689" numCol="1" rtlCol="0" anchor="ctr" anchorCtr="0" compatLnSpc="1">
            <a:prstTxWarp prst="textNoShape">
              <a:avLst/>
            </a:prstTxWarp>
          </a:bodyPr>
          <a:lstStyle/>
          <a:p>
            <a:pPr algn="ctr" defTabSz="913520" fontAlgn="base">
              <a:spcBef>
                <a:spcPct val="0"/>
              </a:spcBef>
              <a:spcAft>
                <a:spcPct val="0"/>
              </a:spcAft>
            </a:pPr>
            <a:r>
              <a:rPr lang="nl-NL" sz="1900" dirty="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Waarde proposities</a:t>
            </a:r>
          </a:p>
        </p:txBody>
      </p:sp>
      <p:sp>
        <p:nvSpPr>
          <p:cNvPr id="12" name="Rectangle 11"/>
          <p:cNvSpPr/>
          <p:nvPr/>
        </p:nvSpPr>
        <p:spPr bwMode="auto">
          <a:xfrm>
            <a:off x="2172606" y="2424874"/>
            <a:ext cx="1440000" cy="1440000"/>
          </a:xfrm>
          <a:prstGeom prst="rect">
            <a:avLst/>
          </a:prstGeom>
          <a:solidFill>
            <a:schemeClr val="accent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20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Vervolg</a:t>
            </a:r>
          </a:p>
          <a:p>
            <a:pPr algn="ctr" defTabSz="685001" fontAlgn="base">
              <a:spcBef>
                <a:spcPct val="0"/>
              </a:spcBef>
              <a:spcAft>
                <a:spcPct val="0"/>
              </a:spcAft>
            </a:pPr>
            <a:r>
              <a:rPr lang="nl-NL" sz="20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stappen</a:t>
            </a:r>
          </a:p>
        </p:txBody>
      </p:sp>
      <p:sp>
        <p:nvSpPr>
          <p:cNvPr id="13" name="Rectangle 12"/>
          <p:cNvSpPr/>
          <p:nvPr/>
        </p:nvSpPr>
        <p:spPr bwMode="auto">
          <a:xfrm>
            <a:off x="484262" y="2423030"/>
            <a:ext cx="1440000" cy="1440000"/>
          </a:xfrm>
          <a:prstGeom prst="rect">
            <a:avLst/>
          </a:prstGeom>
          <a:solidFill>
            <a:schemeClr val="accent1">
              <a:alpha val="79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378" tIns="45689" rIns="91378" bIns="45689" numCol="1" rtlCol="0" anchor="ctr" anchorCtr="0" compatLnSpc="1">
            <a:prstTxWarp prst="textNoShape">
              <a:avLst/>
            </a:prstTxWarp>
          </a:bodyPr>
          <a:lstStyle/>
          <a:p>
            <a:pPr algn="ctr" defTabSz="913520" fontAlgn="base">
              <a:spcBef>
                <a:spcPct val="0"/>
              </a:spcBef>
              <a:spcAft>
                <a:spcPct val="0"/>
              </a:spcAft>
            </a:pPr>
            <a:r>
              <a:rPr lang="nl-NL" sz="2000" dirty="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Mogelijke inrichting</a:t>
            </a:r>
          </a:p>
        </p:txBody>
      </p:sp>
      <p:sp>
        <p:nvSpPr>
          <p:cNvPr id="14" name="Rectangle 13"/>
          <p:cNvSpPr/>
          <p:nvPr/>
        </p:nvSpPr>
        <p:spPr bwMode="auto">
          <a:xfrm>
            <a:off x="484262" y="863050"/>
            <a:ext cx="1440000" cy="1440000"/>
          </a:xfrm>
          <a:prstGeom prst="rect">
            <a:avLst/>
          </a:prstGeom>
          <a:solidFill>
            <a:schemeClr val="accent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20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Introductie </a:t>
            </a:r>
          </a:p>
        </p:txBody>
      </p:sp>
    </p:spTree>
    <p:extLst>
      <p:ext uri="{BB962C8B-B14F-4D97-AF65-F5344CB8AC3E}">
        <p14:creationId xmlns:p14="http://schemas.microsoft.com/office/powerpoint/2010/main" val="3482907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3" name="Rectangle 12"/>
          <p:cNvSpPr/>
          <p:nvPr/>
        </p:nvSpPr>
        <p:spPr bwMode="auto">
          <a:xfrm>
            <a:off x="762000" y="2495550"/>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planner</a:t>
            </a:r>
          </a:p>
        </p:txBody>
      </p:sp>
      <p:pic>
        <p:nvPicPr>
          <p:cNvPr id="7" name="Picture 6"/>
          <p:cNvPicPr>
            <a:picLocks noChangeAspect="1"/>
          </p:cNvPicPr>
          <p:nvPr/>
        </p:nvPicPr>
        <p:blipFill>
          <a:blip r:embed="rId2"/>
          <a:stretch>
            <a:fillRect/>
          </a:stretch>
        </p:blipFill>
        <p:spPr>
          <a:xfrm>
            <a:off x="766795" y="2498815"/>
            <a:ext cx="2205003" cy="1470167"/>
          </a:xfrm>
          <a:prstGeom prst="rect">
            <a:avLst/>
          </a:prstGeom>
        </p:spPr>
      </p:pic>
      <p:sp>
        <p:nvSpPr>
          <p:cNvPr id="2" name="Slide Number Placeholder 1"/>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1F47D9D-8D60-4698-A495-89D102E182A2}" type="slidenum">
              <a:rPr kumimoji="0" 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nl-NL" sz="1800" b="0" i="0" u="none" strike="noStrike" kern="0" cap="none" spc="0" normalizeH="0" baseline="0" noProof="0" dirty="0">
              <a:ln>
                <a:noFill/>
              </a:ln>
              <a:solidFill>
                <a:sysClr val="windowText" lastClr="000000"/>
              </a:solidFill>
              <a:effectLst/>
              <a:uLnTx/>
              <a:uFillTx/>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marL="0" marR="0" lvl="0" indent="0" algn="l" defTabSz="685624"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75" normalizeH="0" baseline="0" noProof="0" dirty="0">
                <a:ln w="3175">
                  <a:noFill/>
                </a:ln>
                <a:gradFill flip="none" rotWithShape="1">
                  <a:gsLst>
                    <a:gs pos="0">
                      <a:schemeClr val="tx1"/>
                    </a:gs>
                    <a:gs pos="86000">
                      <a:schemeClr val="tx1"/>
                    </a:gs>
                  </a:gsLst>
                  <a:lin ang="5400000" scaled="0"/>
                  <a:tileRect/>
                </a:gradFill>
                <a:effectLst/>
                <a:uLnTx/>
                <a:uFillTx/>
                <a:latin typeface="+mj-lt"/>
                <a:ea typeface="+mn-ea"/>
                <a:cs typeface="Arial" charset="0"/>
              </a:rPr>
              <a:t>Het concept – Eigen identiteit – ILT Perspectief</a:t>
            </a:r>
          </a:p>
        </p:txBody>
      </p:sp>
      <p:sp>
        <p:nvSpPr>
          <p:cNvPr id="14" name="Rectangle 13"/>
          <p:cNvSpPr/>
          <p:nvPr/>
        </p:nvSpPr>
        <p:spPr bwMode="auto">
          <a:xfrm>
            <a:off x="3352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booker</a:t>
            </a:r>
          </a:p>
        </p:txBody>
      </p:sp>
      <p:sp>
        <p:nvSpPr>
          <p:cNvPr id="15" name="Rectangle 14"/>
          <p:cNvSpPr/>
          <p:nvPr/>
        </p:nvSpPr>
        <p:spPr bwMode="auto">
          <a:xfrm>
            <a:off x="6019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Container</a:t>
            </a:r>
          </a:p>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monitor</a:t>
            </a:r>
          </a:p>
        </p:txBody>
      </p:sp>
      <p:sp>
        <p:nvSpPr>
          <p:cNvPr id="16" name="Rectangle 15"/>
          <p:cNvSpPr/>
          <p:nvPr/>
        </p:nvSpPr>
        <p:spPr bwMode="auto">
          <a:xfrm>
            <a:off x="762000" y="1428750"/>
            <a:ext cx="7467600" cy="853659"/>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dashboard</a:t>
            </a:r>
          </a:p>
        </p:txBody>
      </p:sp>
      <p:sp>
        <p:nvSpPr>
          <p:cNvPr id="17" name="Rectangle 16"/>
          <p:cNvSpPr/>
          <p:nvPr/>
        </p:nvSpPr>
        <p:spPr bwMode="auto">
          <a:xfrm>
            <a:off x="762000" y="1428750"/>
            <a:ext cx="7467600" cy="853659"/>
          </a:xfrm>
          <a:prstGeom prst="rect">
            <a:avLst/>
          </a:prstGeom>
          <a:noFill/>
          <a:ln>
            <a:solidFill>
              <a:schemeClr val="accent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defTabSz="914099" eaLnBrk="1" fontAlgn="base" latinLnBrk="0" hangingPunct="1">
              <a:lnSpc>
                <a:spcPct val="100000"/>
              </a:lnSpc>
              <a:spcBef>
                <a:spcPct val="0"/>
              </a:spcBef>
              <a:spcAft>
                <a:spcPct val="0"/>
              </a:spcAft>
              <a:buClrTx/>
              <a:buSzTx/>
              <a:buFontTx/>
              <a:buNone/>
              <a:tabLst/>
              <a:defRPr/>
            </a:pPr>
            <a:endParaRPr kumimoji="0" lang="nl-NL" sz="1000" b="0" i="0" u="none" strike="noStrike" kern="0" cap="none" spc="0" normalizeH="0" baseline="0" noProof="0" dirty="0">
              <a:ln>
                <a:noFill/>
              </a:ln>
              <a:solidFill>
                <a:schemeClr val="accent2"/>
              </a:solidFill>
              <a:effectLst/>
              <a:uLnTx/>
              <a:uFillTx/>
            </a:endParaRPr>
          </a:p>
        </p:txBody>
      </p:sp>
      <p:pic>
        <p:nvPicPr>
          <p:cNvPr id="6" name="Picture 5"/>
          <p:cNvPicPr>
            <a:picLocks noChangeAspect="1"/>
          </p:cNvPicPr>
          <p:nvPr/>
        </p:nvPicPr>
        <p:blipFill>
          <a:blip r:embed="rId3"/>
          <a:stretch>
            <a:fillRect/>
          </a:stretch>
        </p:blipFill>
        <p:spPr>
          <a:xfrm>
            <a:off x="750220" y="3280850"/>
            <a:ext cx="2221579" cy="688132"/>
          </a:xfrm>
          <a:prstGeom prst="rect">
            <a:avLst/>
          </a:prstGeom>
          <a:solidFill>
            <a:schemeClr val="bg1"/>
          </a:solidFill>
        </p:spPr>
      </p:pic>
      <p:pic>
        <p:nvPicPr>
          <p:cNvPr id="120" name="Picture 119"/>
          <p:cNvPicPr>
            <a:picLocks noChangeAspect="1"/>
          </p:cNvPicPr>
          <p:nvPr/>
        </p:nvPicPr>
        <p:blipFill>
          <a:blip r:embed="rId2"/>
          <a:stretch>
            <a:fillRect/>
          </a:stretch>
        </p:blipFill>
        <p:spPr>
          <a:xfrm>
            <a:off x="3352798" y="2471494"/>
            <a:ext cx="2205003" cy="1470167"/>
          </a:xfrm>
          <a:prstGeom prst="rect">
            <a:avLst/>
          </a:prstGeom>
        </p:spPr>
      </p:pic>
      <p:pic>
        <p:nvPicPr>
          <p:cNvPr id="9" name="Picture 8"/>
          <p:cNvPicPr>
            <a:picLocks noChangeAspect="1"/>
          </p:cNvPicPr>
          <p:nvPr/>
        </p:nvPicPr>
        <p:blipFill>
          <a:blip r:embed="rId4"/>
          <a:stretch>
            <a:fillRect/>
          </a:stretch>
        </p:blipFill>
        <p:spPr>
          <a:xfrm>
            <a:off x="3350401" y="3229719"/>
            <a:ext cx="2207400" cy="739263"/>
          </a:xfrm>
          <a:prstGeom prst="rect">
            <a:avLst/>
          </a:prstGeom>
          <a:solidFill>
            <a:schemeClr val="bg1"/>
          </a:solidFill>
        </p:spPr>
      </p:pic>
      <p:pic>
        <p:nvPicPr>
          <p:cNvPr id="12" name="Picture 11"/>
          <p:cNvPicPr>
            <a:picLocks noChangeAspect="1"/>
          </p:cNvPicPr>
          <p:nvPr/>
        </p:nvPicPr>
        <p:blipFill>
          <a:blip r:embed="rId5"/>
          <a:stretch>
            <a:fillRect/>
          </a:stretch>
        </p:blipFill>
        <p:spPr>
          <a:xfrm>
            <a:off x="6019801" y="2445577"/>
            <a:ext cx="2209800" cy="1523406"/>
          </a:xfrm>
          <a:prstGeom prst="rect">
            <a:avLst/>
          </a:prstGeom>
        </p:spPr>
      </p:pic>
      <p:sp>
        <p:nvSpPr>
          <p:cNvPr id="154" name="Rectangle 153"/>
          <p:cNvSpPr/>
          <p:nvPr/>
        </p:nvSpPr>
        <p:spPr>
          <a:xfrm>
            <a:off x="750220" y="4048111"/>
            <a:ext cx="2514600" cy="707886"/>
          </a:xfrm>
          <a:prstGeom prst="rect">
            <a:avLst/>
          </a:prstGeom>
        </p:spPr>
        <p:txBody>
          <a:bodyPr wrap="square">
            <a:spAutoFit/>
          </a:bodyPr>
          <a:lstStyle/>
          <a:p>
            <a:pPr defTabSz="914099" fontAlgn="base">
              <a:spcBef>
                <a:spcPct val="0"/>
              </a:spcBef>
              <a:spcAft>
                <a:spcPct val="0"/>
              </a:spcAft>
            </a:pPr>
            <a:r>
              <a:rPr lang="nl-NL" sz="1000" dirty="0">
                <a:solidFill>
                  <a:schemeClr val="accent2"/>
                </a:solidFill>
              </a:rPr>
              <a:t>Inland terminal</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Alle verbindingen inland terminal (deelverzameling)</a:t>
            </a:r>
          </a:p>
          <a:p>
            <a:pPr marL="171450" indent="-171450" defTabSz="914099" fontAlgn="base">
              <a:spcBef>
                <a:spcPct val="0"/>
              </a:spcBef>
              <a:spcAft>
                <a:spcPct val="0"/>
              </a:spcAft>
              <a:buFont typeface="Arial" panose="020B0604020202020204" pitchFamily="34" charset="0"/>
              <a:buChar char="•"/>
            </a:pPr>
            <a:endParaRPr lang="nl-NL" sz="1000" dirty="0">
              <a:solidFill>
                <a:schemeClr val="accent2"/>
              </a:solidFill>
            </a:endParaRPr>
          </a:p>
        </p:txBody>
      </p:sp>
      <p:sp>
        <p:nvSpPr>
          <p:cNvPr id="155" name="Rectangle 154"/>
          <p:cNvSpPr/>
          <p:nvPr/>
        </p:nvSpPr>
        <p:spPr>
          <a:xfrm>
            <a:off x="3350401" y="4024858"/>
            <a:ext cx="2514600" cy="553998"/>
          </a:xfrm>
          <a:prstGeom prst="rect">
            <a:avLst/>
          </a:prstGeom>
        </p:spPr>
        <p:txBody>
          <a:bodyPr wrap="square">
            <a:spAutoFit/>
          </a:bodyPr>
          <a:lstStyle/>
          <a:p>
            <a:pPr defTabSz="914099" fontAlgn="base">
              <a:spcBef>
                <a:spcPct val="0"/>
              </a:spcBef>
              <a:spcAft>
                <a:spcPct val="0"/>
              </a:spcAft>
            </a:pPr>
            <a:r>
              <a:rPr lang="nl-NL" sz="1000" dirty="0">
                <a:solidFill>
                  <a:schemeClr val="accent2"/>
                </a:solidFill>
              </a:rPr>
              <a:t>Inland terminal omgeving</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Boeken bij terminal</a:t>
            </a:r>
          </a:p>
          <a:p>
            <a:pPr marL="171450" indent="-171450" defTabSz="914099" fontAlgn="base">
              <a:spcBef>
                <a:spcPct val="0"/>
              </a:spcBef>
              <a:spcAft>
                <a:spcPct val="0"/>
              </a:spcAft>
              <a:buFont typeface="Arial" panose="020B0604020202020204" pitchFamily="34" charset="0"/>
              <a:buChar char="•"/>
            </a:pPr>
            <a:endParaRPr lang="nl-NL" sz="1000" dirty="0">
              <a:solidFill>
                <a:schemeClr val="accent2"/>
              </a:solidFill>
            </a:endParaRPr>
          </a:p>
        </p:txBody>
      </p:sp>
      <p:sp>
        <p:nvSpPr>
          <p:cNvPr id="156" name="Rectangle 155"/>
          <p:cNvSpPr/>
          <p:nvPr/>
        </p:nvSpPr>
        <p:spPr>
          <a:xfrm>
            <a:off x="6019800" y="4029134"/>
            <a:ext cx="2514600" cy="246221"/>
          </a:xfrm>
          <a:prstGeom prst="rect">
            <a:avLst/>
          </a:prstGeom>
        </p:spPr>
        <p:txBody>
          <a:bodyPr wrap="square">
            <a:spAutoFit/>
          </a:bodyPr>
          <a:lstStyle/>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Terminal ERP systeem</a:t>
            </a:r>
          </a:p>
        </p:txBody>
      </p:sp>
    </p:spTree>
    <p:extLst>
      <p:ext uri="{BB962C8B-B14F-4D97-AF65-F5344CB8AC3E}">
        <p14:creationId xmlns:p14="http://schemas.microsoft.com/office/powerpoint/2010/main" val="385074871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3" name="Rectangle 12"/>
          <p:cNvSpPr/>
          <p:nvPr/>
        </p:nvSpPr>
        <p:spPr bwMode="auto">
          <a:xfrm>
            <a:off x="762000" y="2495550"/>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planner</a:t>
            </a:r>
          </a:p>
        </p:txBody>
      </p:sp>
      <p:pic>
        <p:nvPicPr>
          <p:cNvPr id="7" name="Picture 6"/>
          <p:cNvPicPr>
            <a:picLocks noChangeAspect="1"/>
          </p:cNvPicPr>
          <p:nvPr/>
        </p:nvPicPr>
        <p:blipFill>
          <a:blip r:embed="rId2"/>
          <a:stretch>
            <a:fillRect/>
          </a:stretch>
        </p:blipFill>
        <p:spPr>
          <a:xfrm>
            <a:off x="766795" y="2498815"/>
            <a:ext cx="2205003" cy="1470167"/>
          </a:xfrm>
          <a:prstGeom prst="rect">
            <a:avLst/>
          </a:prstGeom>
        </p:spPr>
      </p:pic>
      <p:sp>
        <p:nvSpPr>
          <p:cNvPr id="2" name="Slide Number Placeholder 1"/>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1F47D9D-8D60-4698-A495-89D102E182A2}" type="slidenum">
              <a:rPr kumimoji="0" 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nl-NL" sz="1800" b="0" i="0" u="none" strike="noStrike" kern="0" cap="none" spc="0" normalizeH="0" baseline="0" noProof="0" dirty="0">
              <a:ln>
                <a:noFill/>
              </a:ln>
              <a:solidFill>
                <a:sysClr val="windowText" lastClr="000000"/>
              </a:solidFill>
              <a:effectLst/>
              <a:uLnTx/>
              <a:uFillTx/>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lvl="0"/>
            <a:r>
              <a:rPr kumimoji="0" lang="en-US" sz="3300" b="0" i="0" u="none" strike="noStrike" kern="1200" cap="none" spc="-75" normalizeH="0" baseline="0" noProof="0" dirty="0">
                <a:ln w="3175">
                  <a:noFill/>
                </a:ln>
                <a:gradFill flip="none" rotWithShape="1">
                  <a:gsLst>
                    <a:gs pos="0">
                      <a:schemeClr val="tx1"/>
                    </a:gs>
                    <a:gs pos="86000">
                      <a:schemeClr val="tx1"/>
                    </a:gs>
                  </a:gsLst>
                  <a:lin ang="5400000" scaled="0"/>
                  <a:tileRect/>
                </a:gradFill>
                <a:effectLst/>
                <a:uLnTx/>
                <a:uFillTx/>
                <a:latin typeface="+mj-lt"/>
                <a:ea typeface="+mn-ea"/>
                <a:cs typeface="Arial" charset="0"/>
              </a:rPr>
              <a:t>Het concept – Eigen identiteit </a:t>
            </a:r>
            <a:r>
              <a:rPr lang="en-US" dirty="0"/>
              <a:t>– ILT Perspectief</a:t>
            </a:r>
            <a:endParaRPr kumimoji="0" lang="en-US" sz="3300" b="0" i="0" u="none" strike="noStrike" kern="1200" cap="none" spc="-75" normalizeH="0" baseline="0" noProof="0" dirty="0">
              <a:ln w="3175">
                <a:noFill/>
              </a:ln>
              <a:gradFill flip="none" rotWithShape="1">
                <a:gsLst>
                  <a:gs pos="0">
                    <a:schemeClr val="tx1"/>
                  </a:gs>
                  <a:gs pos="86000">
                    <a:schemeClr val="tx1"/>
                  </a:gs>
                </a:gsLst>
                <a:lin ang="5400000" scaled="0"/>
                <a:tileRect/>
              </a:gradFill>
              <a:effectLst/>
              <a:uLnTx/>
              <a:uFillTx/>
              <a:latin typeface="+mj-lt"/>
              <a:ea typeface="+mn-ea"/>
              <a:cs typeface="Arial" charset="0"/>
            </a:endParaRPr>
          </a:p>
        </p:txBody>
      </p:sp>
      <p:sp>
        <p:nvSpPr>
          <p:cNvPr id="14" name="Rectangle 13"/>
          <p:cNvSpPr/>
          <p:nvPr/>
        </p:nvSpPr>
        <p:spPr bwMode="auto">
          <a:xfrm>
            <a:off x="3352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booker</a:t>
            </a:r>
          </a:p>
        </p:txBody>
      </p:sp>
      <p:sp>
        <p:nvSpPr>
          <p:cNvPr id="15" name="Rectangle 14"/>
          <p:cNvSpPr/>
          <p:nvPr/>
        </p:nvSpPr>
        <p:spPr bwMode="auto">
          <a:xfrm>
            <a:off x="6019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Container</a:t>
            </a:r>
          </a:p>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monitor</a:t>
            </a:r>
          </a:p>
        </p:txBody>
      </p:sp>
      <p:sp>
        <p:nvSpPr>
          <p:cNvPr id="16" name="Rectangle 15"/>
          <p:cNvSpPr/>
          <p:nvPr/>
        </p:nvSpPr>
        <p:spPr bwMode="auto">
          <a:xfrm>
            <a:off x="762000" y="1428750"/>
            <a:ext cx="7467600" cy="853659"/>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dashboard</a:t>
            </a:r>
          </a:p>
        </p:txBody>
      </p:sp>
      <p:sp>
        <p:nvSpPr>
          <p:cNvPr id="17" name="Rectangle 16"/>
          <p:cNvSpPr/>
          <p:nvPr/>
        </p:nvSpPr>
        <p:spPr bwMode="auto">
          <a:xfrm>
            <a:off x="762000" y="1428750"/>
            <a:ext cx="7467600" cy="853659"/>
          </a:xfrm>
          <a:prstGeom prst="rect">
            <a:avLst/>
          </a:prstGeom>
          <a:noFill/>
          <a:ln>
            <a:solidFill>
              <a:schemeClr val="accent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defTabSz="914099" eaLnBrk="1" fontAlgn="base" latinLnBrk="0" hangingPunct="1">
              <a:lnSpc>
                <a:spcPct val="100000"/>
              </a:lnSpc>
              <a:spcBef>
                <a:spcPct val="0"/>
              </a:spcBef>
              <a:spcAft>
                <a:spcPct val="0"/>
              </a:spcAft>
              <a:buClrTx/>
              <a:buSzTx/>
              <a:buFontTx/>
              <a:buNone/>
              <a:tabLst/>
              <a:defRPr/>
            </a:pPr>
            <a:endParaRPr kumimoji="0" lang="nl-NL" sz="1000" b="0" i="0" u="none" strike="noStrike" kern="0" cap="none" spc="0" normalizeH="0" baseline="0" noProof="0" dirty="0">
              <a:ln>
                <a:noFill/>
              </a:ln>
              <a:solidFill>
                <a:schemeClr val="accent2"/>
              </a:solidFill>
              <a:effectLst/>
              <a:uLnTx/>
              <a:uFillTx/>
            </a:endParaRPr>
          </a:p>
        </p:txBody>
      </p:sp>
      <p:pic>
        <p:nvPicPr>
          <p:cNvPr id="6" name="Picture 5"/>
          <p:cNvPicPr>
            <a:picLocks noChangeAspect="1"/>
          </p:cNvPicPr>
          <p:nvPr/>
        </p:nvPicPr>
        <p:blipFill>
          <a:blip r:embed="rId3"/>
          <a:stretch>
            <a:fillRect/>
          </a:stretch>
        </p:blipFill>
        <p:spPr>
          <a:xfrm>
            <a:off x="750220" y="3280850"/>
            <a:ext cx="2221579" cy="688132"/>
          </a:xfrm>
          <a:prstGeom prst="rect">
            <a:avLst/>
          </a:prstGeom>
          <a:solidFill>
            <a:schemeClr val="bg1"/>
          </a:solidFill>
        </p:spPr>
      </p:pic>
      <p:pic>
        <p:nvPicPr>
          <p:cNvPr id="120" name="Picture 119"/>
          <p:cNvPicPr>
            <a:picLocks noChangeAspect="1"/>
          </p:cNvPicPr>
          <p:nvPr/>
        </p:nvPicPr>
        <p:blipFill>
          <a:blip r:embed="rId2"/>
          <a:stretch>
            <a:fillRect/>
          </a:stretch>
        </p:blipFill>
        <p:spPr>
          <a:xfrm>
            <a:off x="3352798" y="2471494"/>
            <a:ext cx="2205003" cy="1470167"/>
          </a:xfrm>
          <a:prstGeom prst="rect">
            <a:avLst/>
          </a:prstGeom>
        </p:spPr>
      </p:pic>
      <p:pic>
        <p:nvPicPr>
          <p:cNvPr id="9" name="Picture 8"/>
          <p:cNvPicPr>
            <a:picLocks noChangeAspect="1"/>
          </p:cNvPicPr>
          <p:nvPr/>
        </p:nvPicPr>
        <p:blipFill>
          <a:blip r:embed="rId4"/>
          <a:stretch>
            <a:fillRect/>
          </a:stretch>
        </p:blipFill>
        <p:spPr>
          <a:xfrm>
            <a:off x="3350401" y="3229719"/>
            <a:ext cx="2207400" cy="739263"/>
          </a:xfrm>
          <a:prstGeom prst="rect">
            <a:avLst/>
          </a:prstGeom>
          <a:solidFill>
            <a:schemeClr val="bg1"/>
          </a:solidFill>
        </p:spPr>
      </p:pic>
      <p:pic>
        <p:nvPicPr>
          <p:cNvPr id="12" name="Picture 11"/>
          <p:cNvPicPr>
            <a:picLocks noChangeAspect="1"/>
          </p:cNvPicPr>
          <p:nvPr/>
        </p:nvPicPr>
        <p:blipFill>
          <a:blip r:embed="rId5"/>
          <a:stretch>
            <a:fillRect/>
          </a:stretch>
        </p:blipFill>
        <p:spPr>
          <a:xfrm>
            <a:off x="6019801" y="2445577"/>
            <a:ext cx="2209800" cy="1523406"/>
          </a:xfrm>
          <a:prstGeom prst="rect">
            <a:avLst/>
          </a:prstGeom>
        </p:spPr>
      </p:pic>
      <p:pic>
        <p:nvPicPr>
          <p:cNvPr id="10" name="Picture 9"/>
          <p:cNvPicPr>
            <a:picLocks noChangeAspect="1"/>
          </p:cNvPicPr>
          <p:nvPr/>
        </p:nvPicPr>
        <p:blipFill>
          <a:blip r:embed="rId6"/>
          <a:stretch>
            <a:fillRect/>
          </a:stretch>
        </p:blipFill>
        <p:spPr>
          <a:xfrm>
            <a:off x="766795" y="2503386"/>
            <a:ext cx="2205003" cy="761665"/>
          </a:xfrm>
          <a:prstGeom prst="rect">
            <a:avLst/>
          </a:prstGeom>
        </p:spPr>
      </p:pic>
      <p:pic>
        <p:nvPicPr>
          <p:cNvPr id="19" name="Picture 18"/>
          <p:cNvPicPr>
            <a:picLocks noChangeAspect="1"/>
          </p:cNvPicPr>
          <p:nvPr/>
        </p:nvPicPr>
        <p:blipFill>
          <a:blip r:embed="rId6"/>
          <a:stretch>
            <a:fillRect/>
          </a:stretch>
        </p:blipFill>
        <p:spPr>
          <a:xfrm>
            <a:off x="3352798" y="2468054"/>
            <a:ext cx="2205003" cy="761665"/>
          </a:xfrm>
          <a:prstGeom prst="rect">
            <a:avLst/>
          </a:prstGeom>
        </p:spPr>
      </p:pic>
      <p:sp>
        <p:nvSpPr>
          <p:cNvPr id="21" name="Rectangle 20"/>
          <p:cNvSpPr/>
          <p:nvPr/>
        </p:nvSpPr>
        <p:spPr>
          <a:xfrm>
            <a:off x="750220" y="4048111"/>
            <a:ext cx="2514600" cy="707886"/>
          </a:xfrm>
          <a:prstGeom prst="rect">
            <a:avLst/>
          </a:prstGeom>
        </p:spPr>
        <p:txBody>
          <a:bodyPr wrap="square">
            <a:spAutoFit/>
          </a:bodyPr>
          <a:lstStyle/>
          <a:p>
            <a:pPr defTabSz="914099" fontAlgn="base">
              <a:spcBef>
                <a:spcPct val="0"/>
              </a:spcBef>
              <a:spcAft>
                <a:spcPct val="0"/>
              </a:spcAft>
            </a:pPr>
            <a:r>
              <a:rPr lang="nl-NL" sz="1000" dirty="0">
                <a:solidFill>
                  <a:schemeClr val="accent2"/>
                </a:solidFill>
              </a:rPr>
              <a:t>Inland terminal</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Alle verbindingen inland terminal (deelverzameling)</a:t>
            </a:r>
          </a:p>
          <a:p>
            <a:pPr marL="171450" indent="-171450" defTabSz="914099" fontAlgn="base">
              <a:spcBef>
                <a:spcPct val="0"/>
              </a:spcBef>
              <a:spcAft>
                <a:spcPct val="0"/>
              </a:spcAft>
              <a:buFont typeface="Arial" panose="020B0604020202020204" pitchFamily="34" charset="0"/>
              <a:buChar char="•"/>
            </a:pPr>
            <a:endParaRPr lang="nl-NL" sz="1000" dirty="0">
              <a:solidFill>
                <a:schemeClr val="accent2"/>
              </a:solidFill>
            </a:endParaRPr>
          </a:p>
        </p:txBody>
      </p:sp>
      <p:sp>
        <p:nvSpPr>
          <p:cNvPr id="22" name="Rectangle 21"/>
          <p:cNvSpPr/>
          <p:nvPr/>
        </p:nvSpPr>
        <p:spPr>
          <a:xfrm>
            <a:off x="3350401" y="4024858"/>
            <a:ext cx="2514600" cy="553998"/>
          </a:xfrm>
          <a:prstGeom prst="rect">
            <a:avLst/>
          </a:prstGeom>
        </p:spPr>
        <p:txBody>
          <a:bodyPr wrap="square">
            <a:spAutoFit/>
          </a:bodyPr>
          <a:lstStyle/>
          <a:p>
            <a:pPr defTabSz="914099" fontAlgn="base">
              <a:spcBef>
                <a:spcPct val="0"/>
              </a:spcBef>
              <a:spcAft>
                <a:spcPct val="0"/>
              </a:spcAft>
            </a:pPr>
            <a:r>
              <a:rPr lang="nl-NL" sz="1000" dirty="0">
                <a:solidFill>
                  <a:schemeClr val="accent2"/>
                </a:solidFill>
              </a:rPr>
              <a:t>Inland terminal omgeving</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Boeken bij terminal</a:t>
            </a:r>
          </a:p>
          <a:p>
            <a:pPr marL="171450" indent="-171450" defTabSz="914099" fontAlgn="base">
              <a:spcBef>
                <a:spcPct val="0"/>
              </a:spcBef>
              <a:spcAft>
                <a:spcPct val="0"/>
              </a:spcAft>
              <a:buFont typeface="Arial" panose="020B0604020202020204" pitchFamily="34" charset="0"/>
              <a:buChar char="•"/>
            </a:pPr>
            <a:endParaRPr lang="nl-NL" sz="1000" dirty="0">
              <a:solidFill>
                <a:schemeClr val="accent2"/>
              </a:solidFill>
            </a:endParaRPr>
          </a:p>
        </p:txBody>
      </p:sp>
      <p:sp>
        <p:nvSpPr>
          <p:cNvPr id="23" name="Rectangle 22"/>
          <p:cNvSpPr/>
          <p:nvPr/>
        </p:nvSpPr>
        <p:spPr>
          <a:xfrm>
            <a:off x="6019800" y="4029134"/>
            <a:ext cx="2514600" cy="246221"/>
          </a:xfrm>
          <a:prstGeom prst="rect">
            <a:avLst/>
          </a:prstGeom>
        </p:spPr>
        <p:txBody>
          <a:bodyPr wrap="square">
            <a:spAutoFit/>
          </a:bodyPr>
          <a:lstStyle/>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Terminal ERP systeem</a:t>
            </a:r>
          </a:p>
        </p:txBody>
      </p:sp>
    </p:spTree>
    <p:extLst>
      <p:ext uri="{BB962C8B-B14F-4D97-AF65-F5344CB8AC3E}">
        <p14:creationId xmlns:p14="http://schemas.microsoft.com/office/powerpoint/2010/main" val="405203495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3" name="Rectangle 12"/>
          <p:cNvSpPr/>
          <p:nvPr/>
        </p:nvSpPr>
        <p:spPr bwMode="auto">
          <a:xfrm>
            <a:off x="762000" y="2495550"/>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planner</a:t>
            </a:r>
          </a:p>
        </p:txBody>
      </p:sp>
      <p:pic>
        <p:nvPicPr>
          <p:cNvPr id="7" name="Picture 6"/>
          <p:cNvPicPr>
            <a:picLocks noChangeAspect="1"/>
          </p:cNvPicPr>
          <p:nvPr/>
        </p:nvPicPr>
        <p:blipFill>
          <a:blip r:embed="rId2"/>
          <a:stretch>
            <a:fillRect/>
          </a:stretch>
        </p:blipFill>
        <p:spPr>
          <a:xfrm>
            <a:off x="766795" y="2498815"/>
            <a:ext cx="2205003" cy="1470167"/>
          </a:xfrm>
          <a:prstGeom prst="rect">
            <a:avLst/>
          </a:prstGeom>
        </p:spPr>
      </p:pic>
      <p:sp>
        <p:nvSpPr>
          <p:cNvPr id="2" name="Slide Number Placeholder 1"/>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1F47D9D-8D60-4698-A495-89D102E182A2}" type="slidenum">
              <a:rPr kumimoji="0" 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nl-NL" sz="1800" b="0" i="0" u="none" strike="noStrike" kern="0" cap="none" spc="0" normalizeH="0" baseline="0" noProof="0" dirty="0">
              <a:ln>
                <a:noFill/>
              </a:ln>
              <a:solidFill>
                <a:sysClr val="windowText" lastClr="000000"/>
              </a:solidFill>
              <a:effectLst/>
              <a:uLnTx/>
              <a:uFillTx/>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lvl="0"/>
            <a:r>
              <a:rPr kumimoji="0" lang="en-US" sz="3300" b="0" i="0" u="none" strike="noStrike" kern="1200" cap="none" spc="-75" normalizeH="0" baseline="0" noProof="0" dirty="0">
                <a:ln w="3175">
                  <a:noFill/>
                </a:ln>
                <a:gradFill flip="none" rotWithShape="1">
                  <a:gsLst>
                    <a:gs pos="0">
                      <a:schemeClr val="tx1"/>
                    </a:gs>
                    <a:gs pos="86000">
                      <a:schemeClr val="tx1"/>
                    </a:gs>
                  </a:gsLst>
                  <a:lin ang="5400000" scaled="0"/>
                  <a:tileRect/>
                </a:gradFill>
                <a:effectLst/>
                <a:uLnTx/>
                <a:uFillTx/>
                <a:latin typeface="+mj-lt"/>
                <a:ea typeface="+mn-ea"/>
                <a:cs typeface="Arial" charset="0"/>
              </a:rPr>
              <a:t>Het concept – </a:t>
            </a:r>
            <a:r>
              <a:rPr lang="en-US" dirty="0"/>
              <a:t>Eigen identiteit – ILT Perspectief</a:t>
            </a:r>
            <a:endParaRPr kumimoji="0" lang="en-US" sz="3300" b="0" i="0" u="none" strike="noStrike" kern="1200" cap="none" spc="-75" normalizeH="0" baseline="0" noProof="0" dirty="0">
              <a:ln w="3175">
                <a:noFill/>
              </a:ln>
              <a:gradFill flip="none" rotWithShape="1">
                <a:gsLst>
                  <a:gs pos="0">
                    <a:schemeClr val="tx1"/>
                  </a:gs>
                  <a:gs pos="86000">
                    <a:schemeClr val="tx1"/>
                  </a:gs>
                </a:gsLst>
                <a:lin ang="5400000" scaled="0"/>
                <a:tileRect/>
              </a:gradFill>
              <a:effectLst/>
              <a:uLnTx/>
              <a:uFillTx/>
              <a:latin typeface="+mj-lt"/>
              <a:ea typeface="+mn-ea"/>
              <a:cs typeface="Arial" charset="0"/>
            </a:endParaRPr>
          </a:p>
        </p:txBody>
      </p:sp>
      <p:sp>
        <p:nvSpPr>
          <p:cNvPr id="14" name="Rectangle 13"/>
          <p:cNvSpPr/>
          <p:nvPr/>
        </p:nvSpPr>
        <p:spPr bwMode="auto">
          <a:xfrm>
            <a:off x="3352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booker</a:t>
            </a:r>
          </a:p>
        </p:txBody>
      </p:sp>
      <p:sp>
        <p:nvSpPr>
          <p:cNvPr id="15" name="Rectangle 14"/>
          <p:cNvSpPr/>
          <p:nvPr/>
        </p:nvSpPr>
        <p:spPr bwMode="auto">
          <a:xfrm>
            <a:off x="6019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Container</a:t>
            </a:r>
          </a:p>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monitor</a:t>
            </a:r>
          </a:p>
        </p:txBody>
      </p:sp>
      <p:sp>
        <p:nvSpPr>
          <p:cNvPr id="16" name="Rectangle 15"/>
          <p:cNvSpPr/>
          <p:nvPr/>
        </p:nvSpPr>
        <p:spPr bwMode="auto">
          <a:xfrm>
            <a:off x="762000" y="1428750"/>
            <a:ext cx="7467600" cy="853659"/>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gradFill>
                  <a:gsLst>
                    <a:gs pos="0">
                      <a:srgbClr val="FFFFFF"/>
                    </a:gs>
                    <a:gs pos="100000">
                      <a:srgbClr val="FFFFFF"/>
                    </a:gs>
                  </a:gsLst>
                  <a:lin ang="5400000" scaled="0"/>
                </a:gradFill>
                <a:effectLst/>
                <a:uLnTx/>
                <a:uFillTx/>
              </a:rPr>
              <a:t>Synchromodal dashboard</a:t>
            </a:r>
          </a:p>
        </p:txBody>
      </p:sp>
      <p:sp>
        <p:nvSpPr>
          <p:cNvPr id="17" name="Rectangle 16"/>
          <p:cNvSpPr/>
          <p:nvPr/>
        </p:nvSpPr>
        <p:spPr bwMode="auto">
          <a:xfrm>
            <a:off x="762000" y="1428750"/>
            <a:ext cx="7467600" cy="853659"/>
          </a:xfrm>
          <a:prstGeom prst="rect">
            <a:avLst/>
          </a:prstGeom>
          <a:noFill/>
          <a:ln>
            <a:solidFill>
              <a:schemeClr val="accent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defTabSz="914099" eaLnBrk="1" fontAlgn="base" latinLnBrk="0" hangingPunct="1">
              <a:lnSpc>
                <a:spcPct val="100000"/>
              </a:lnSpc>
              <a:spcBef>
                <a:spcPct val="0"/>
              </a:spcBef>
              <a:spcAft>
                <a:spcPct val="0"/>
              </a:spcAft>
              <a:buClrTx/>
              <a:buSzTx/>
              <a:buFontTx/>
              <a:buNone/>
              <a:tabLst/>
              <a:defRPr/>
            </a:pPr>
            <a:endParaRPr kumimoji="0" lang="nl-NL" sz="1000" b="0" i="0" u="none" strike="noStrike" kern="0" cap="none" spc="0" normalizeH="0" baseline="0" noProof="0" dirty="0">
              <a:ln>
                <a:noFill/>
              </a:ln>
              <a:solidFill>
                <a:schemeClr val="accent2"/>
              </a:solidFill>
              <a:effectLst/>
              <a:uLnTx/>
              <a:uFillTx/>
            </a:endParaRPr>
          </a:p>
        </p:txBody>
      </p:sp>
      <p:pic>
        <p:nvPicPr>
          <p:cNvPr id="6" name="Picture 5"/>
          <p:cNvPicPr>
            <a:picLocks noChangeAspect="1"/>
          </p:cNvPicPr>
          <p:nvPr/>
        </p:nvPicPr>
        <p:blipFill>
          <a:blip r:embed="rId3"/>
          <a:stretch>
            <a:fillRect/>
          </a:stretch>
        </p:blipFill>
        <p:spPr>
          <a:xfrm>
            <a:off x="750220" y="3280850"/>
            <a:ext cx="2221579" cy="688132"/>
          </a:xfrm>
          <a:prstGeom prst="rect">
            <a:avLst/>
          </a:prstGeom>
          <a:solidFill>
            <a:schemeClr val="bg1"/>
          </a:solidFill>
        </p:spPr>
      </p:pic>
      <p:pic>
        <p:nvPicPr>
          <p:cNvPr id="120" name="Picture 119"/>
          <p:cNvPicPr>
            <a:picLocks noChangeAspect="1"/>
          </p:cNvPicPr>
          <p:nvPr/>
        </p:nvPicPr>
        <p:blipFill>
          <a:blip r:embed="rId2"/>
          <a:stretch>
            <a:fillRect/>
          </a:stretch>
        </p:blipFill>
        <p:spPr>
          <a:xfrm>
            <a:off x="3352798" y="2471494"/>
            <a:ext cx="2205003" cy="1470167"/>
          </a:xfrm>
          <a:prstGeom prst="rect">
            <a:avLst/>
          </a:prstGeom>
        </p:spPr>
      </p:pic>
      <p:pic>
        <p:nvPicPr>
          <p:cNvPr id="9" name="Picture 8"/>
          <p:cNvPicPr>
            <a:picLocks noChangeAspect="1"/>
          </p:cNvPicPr>
          <p:nvPr/>
        </p:nvPicPr>
        <p:blipFill>
          <a:blip r:embed="rId4"/>
          <a:stretch>
            <a:fillRect/>
          </a:stretch>
        </p:blipFill>
        <p:spPr>
          <a:xfrm>
            <a:off x="3350401" y="3229719"/>
            <a:ext cx="2207400" cy="739263"/>
          </a:xfrm>
          <a:prstGeom prst="rect">
            <a:avLst/>
          </a:prstGeom>
          <a:solidFill>
            <a:schemeClr val="bg1"/>
          </a:solidFill>
        </p:spPr>
      </p:pic>
      <p:pic>
        <p:nvPicPr>
          <p:cNvPr id="12" name="Picture 11"/>
          <p:cNvPicPr>
            <a:picLocks noChangeAspect="1"/>
          </p:cNvPicPr>
          <p:nvPr/>
        </p:nvPicPr>
        <p:blipFill>
          <a:blip r:embed="rId5"/>
          <a:stretch>
            <a:fillRect/>
          </a:stretch>
        </p:blipFill>
        <p:spPr>
          <a:xfrm>
            <a:off x="6019801" y="2445577"/>
            <a:ext cx="2209800" cy="1523406"/>
          </a:xfrm>
          <a:prstGeom prst="rect">
            <a:avLst/>
          </a:prstGeom>
        </p:spPr>
      </p:pic>
      <p:pic>
        <p:nvPicPr>
          <p:cNvPr id="10" name="Picture 9"/>
          <p:cNvPicPr>
            <a:picLocks noChangeAspect="1"/>
          </p:cNvPicPr>
          <p:nvPr/>
        </p:nvPicPr>
        <p:blipFill>
          <a:blip r:embed="rId6"/>
          <a:stretch>
            <a:fillRect/>
          </a:stretch>
        </p:blipFill>
        <p:spPr>
          <a:xfrm>
            <a:off x="766795" y="2503386"/>
            <a:ext cx="2205003" cy="761665"/>
          </a:xfrm>
          <a:prstGeom prst="rect">
            <a:avLst/>
          </a:prstGeom>
        </p:spPr>
      </p:pic>
      <p:pic>
        <p:nvPicPr>
          <p:cNvPr id="19" name="Picture 18"/>
          <p:cNvPicPr>
            <a:picLocks noChangeAspect="1"/>
          </p:cNvPicPr>
          <p:nvPr/>
        </p:nvPicPr>
        <p:blipFill>
          <a:blip r:embed="rId6"/>
          <a:stretch>
            <a:fillRect/>
          </a:stretch>
        </p:blipFill>
        <p:spPr>
          <a:xfrm>
            <a:off x="3352798" y="2468054"/>
            <a:ext cx="2205003" cy="761665"/>
          </a:xfrm>
          <a:prstGeom prst="rect">
            <a:avLst/>
          </a:prstGeom>
        </p:spPr>
      </p:pic>
      <p:pic>
        <p:nvPicPr>
          <p:cNvPr id="5" name="Picture 4"/>
          <p:cNvPicPr>
            <a:picLocks noChangeAspect="1"/>
          </p:cNvPicPr>
          <p:nvPr/>
        </p:nvPicPr>
        <p:blipFill>
          <a:blip r:embed="rId7"/>
          <a:stretch>
            <a:fillRect/>
          </a:stretch>
        </p:blipFill>
        <p:spPr>
          <a:xfrm>
            <a:off x="757201" y="2498589"/>
            <a:ext cx="2214597" cy="782261"/>
          </a:xfrm>
          <a:prstGeom prst="rect">
            <a:avLst/>
          </a:prstGeom>
        </p:spPr>
      </p:pic>
      <p:pic>
        <p:nvPicPr>
          <p:cNvPr id="20" name="Picture 19"/>
          <p:cNvPicPr>
            <a:picLocks noChangeAspect="1"/>
          </p:cNvPicPr>
          <p:nvPr/>
        </p:nvPicPr>
        <p:blipFill>
          <a:blip r:embed="rId7"/>
          <a:stretch>
            <a:fillRect/>
          </a:stretch>
        </p:blipFill>
        <p:spPr>
          <a:xfrm>
            <a:off x="3350401" y="2468054"/>
            <a:ext cx="2214597" cy="761665"/>
          </a:xfrm>
          <a:prstGeom prst="rect">
            <a:avLst/>
          </a:prstGeom>
        </p:spPr>
      </p:pic>
      <p:sp>
        <p:nvSpPr>
          <p:cNvPr id="21" name="Rectangle 20"/>
          <p:cNvSpPr/>
          <p:nvPr/>
        </p:nvSpPr>
        <p:spPr>
          <a:xfrm>
            <a:off x="750220" y="4048111"/>
            <a:ext cx="2514600" cy="707886"/>
          </a:xfrm>
          <a:prstGeom prst="rect">
            <a:avLst/>
          </a:prstGeom>
        </p:spPr>
        <p:txBody>
          <a:bodyPr wrap="square">
            <a:spAutoFit/>
          </a:bodyPr>
          <a:lstStyle/>
          <a:p>
            <a:pPr defTabSz="914099" fontAlgn="base">
              <a:spcBef>
                <a:spcPct val="0"/>
              </a:spcBef>
              <a:spcAft>
                <a:spcPct val="0"/>
              </a:spcAft>
            </a:pPr>
            <a:r>
              <a:rPr lang="nl-NL" sz="1000" dirty="0">
                <a:solidFill>
                  <a:schemeClr val="accent2"/>
                </a:solidFill>
              </a:rPr>
              <a:t>Inland terminal</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Alle verbindingen inland terminal (deelverzameling)</a:t>
            </a:r>
          </a:p>
          <a:p>
            <a:pPr marL="171450" indent="-171450" defTabSz="914099" fontAlgn="base">
              <a:spcBef>
                <a:spcPct val="0"/>
              </a:spcBef>
              <a:spcAft>
                <a:spcPct val="0"/>
              </a:spcAft>
              <a:buFont typeface="Arial" panose="020B0604020202020204" pitchFamily="34" charset="0"/>
              <a:buChar char="•"/>
            </a:pPr>
            <a:endParaRPr lang="nl-NL" sz="1000" dirty="0">
              <a:solidFill>
                <a:schemeClr val="accent2"/>
              </a:solidFill>
            </a:endParaRPr>
          </a:p>
        </p:txBody>
      </p:sp>
      <p:sp>
        <p:nvSpPr>
          <p:cNvPr id="22" name="Rectangle 21"/>
          <p:cNvSpPr/>
          <p:nvPr/>
        </p:nvSpPr>
        <p:spPr>
          <a:xfrm>
            <a:off x="3350401" y="4024858"/>
            <a:ext cx="2514600" cy="553998"/>
          </a:xfrm>
          <a:prstGeom prst="rect">
            <a:avLst/>
          </a:prstGeom>
        </p:spPr>
        <p:txBody>
          <a:bodyPr wrap="square">
            <a:spAutoFit/>
          </a:bodyPr>
          <a:lstStyle/>
          <a:p>
            <a:pPr defTabSz="914099" fontAlgn="base">
              <a:spcBef>
                <a:spcPct val="0"/>
              </a:spcBef>
              <a:spcAft>
                <a:spcPct val="0"/>
              </a:spcAft>
            </a:pPr>
            <a:r>
              <a:rPr lang="nl-NL" sz="1000" dirty="0">
                <a:solidFill>
                  <a:schemeClr val="accent2"/>
                </a:solidFill>
              </a:rPr>
              <a:t>Inland terminal omgeving</a:t>
            </a:r>
          </a:p>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Boeken bij terminal</a:t>
            </a:r>
          </a:p>
          <a:p>
            <a:pPr marL="171450" indent="-171450" defTabSz="914099" fontAlgn="base">
              <a:spcBef>
                <a:spcPct val="0"/>
              </a:spcBef>
              <a:spcAft>
                <a:spcPct val="0"/>
              </a:spcAft>
              <a:buFont typeface="Arial" panose="020B0604020202020204" pitchFamily="34" charset="0"/>
              <a:buChar char="•"/>
            </a:pPr>
            <a:endParaRPr lang="nl-NL" sz="1000" dirty="0">
              <a:solidFill>
                <a:schemeClr val="accent2"/>
              </a:solidFill>
            </a:endParaRPr>
          </a:p>
        </p:txBody>
      </p:sp>
      <p:sp>
        <p:nvSpPr>
          <p:cNvPr id="23" name="Rectangle 22"/>
          <p:cNvSpPr/>
          <p:nvPr/>
        </p:nvSpPr>
        <p:spPr>
          <a:xfrm>
            <a:off x="6019800" y="4029134"/>
            <a:ext cx="2514600" cy="246221"/>
          </a:xfrm>
          <a:prstGeom prst="rect">
            <a:avLst/>
          </a:prstGeom>
        </p:spPr>
        <p:txBody>
          <a:bodyPr wrap="square">
            <a:spAutoFit/>
          </a:bodyPr>
          <a:lstStyle/>
          <a:p>
            <a:pPr marL="171450" indent="-171450" defTabSz="914099" fontAlgn="base">
              <a:spcBef>
                <a:spcPct val="0"/>
              </a:spcBef>
              <a:spcAft>
                <a:spcPct val="0"/>
              </a:spcAft>
              <a:buFont typeface="Arial" panose="020B0604020202020204" pitchFamily="34" charset="0"/>
              <a:buChar char="•"/>
            </a:pPr>
            <a:r>
              <a:rPr lang="nl-NL" sz="1000" dirty="0">
                <a:solidFill>
                  <a:schemeClr val="accent2"/>
                </a:solidFill>
              </a:rPr>
              <a:t>Terminal ERP systeem</a:t>
            </a:r>
          </a:p>
        </p:txBody>
      </p:sp>
    </p:spTree>
    <p:extLst>
      <p:ext uri="{BB962C8B-B14F-4D97-AF65-F5344CB8AC3E}">
        <p14:creationId xmlns:p14="http://schemas.microsoft.com/office/powerpoint/2010/main" val="418276815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261924" y="5024050"/>
            <a:ext cx="615714" cy="138500"/>
          </a:xfrm>
        </p:spPr>
        <p:txBody>
          <a:bodyPr/>
          <a:lstStyle/>
          <a:p>
            <a:fld id="{71F47D9D-8D60-4698-A495-89D102E182A2}" type="slidenum">
              <a:rPr lang="nl-NL" smtClean="0"/>
              <a:pPr/>
              <a:t>23</a:t>
            </a:fld>
            <a:endParaRPr lang="nl-NL" dirty="0"/>
          </a:p>
        </p:txBody>
      </p:sp>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539189"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Het concept – Bestaande initiatieven en producten</a:t>
            </a:r>
          </a:p>
        </p:txBody>
      </p:sp>
      <p:sp>
        <p:nvSpPr>
          <p:cNvPr id="13" name="Rectangle 12"/>
          <p:cNvSpPr/>
          <p:nvPr/>
        </p:nvSpPr>
        <p:spPr bwMode="auto">
          <a:xfrm>
            <a:off x="762000" y="2495550"/>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planner</a:t>
            </a:r>
          </a:p>
        </p:txBody>
      </p:sp>
      <p:sp>
        <p:nvSpPr>
          <p:cNvPr id="14" name="Rectangle 13"/>
          <p:cNvSpPr/>
          <p:nvPr/>
        </p:nvSpPr>
        <p:spPr bwMode="auto">
          <a:xfrm>
            <a:off x="3352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booker</a:t>
            </a:r>
          </a:p>
        </p:txBody>
      </p:sp>
      <p:sp>
        <p:nvSpPr>
          <p:cNvPr id="15" name="Rectangle 14"/>
          <p:cNvSpPr/>
          <p:nvPr/>
        </p:nvSpPr>
        <p:spPr bwMode="auto">
          <a:xfrm>
            <a:off x="6019800" y="2471494"/>
            <a:ext cx="2209800" cy="14478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Container</a:t>
            </a:r>
          </a:p>
          <a:p>
            <a:pPr algn="ctr" defTabSz="914099" fontAlgn="base">
              <a:spcBef>
                <a:spcPct val="0"/>
              </a:spcBef>
              <a:spcAft>
                <a:spcPct val="0"/>
              </a:spcAft>
            </a:pPr>
            <a:r>
              <a:rPr lang="nl-NL" sz="2000" dirty="0">
                <a:gradFill>
                  <a:gsLst>
                    <a:gs pos="0">
                      <a:srgbClr val="FFFFFF"/>
                    </a:gs>
                    <a:gs pos="100000">
                      <a:srgbClr val="FFFFFF"/>
                    </a:gs>
                  </a:gsLst>
                  <a:lin ang="5400000" scaled="0"/>
                </a:gradFill>
              </a:rPr>
              <a:t>monitor</a:t>
            </a:r>
          </a:p>
        </p:txBody>
      </p:sp>
      <p:sp>
        <p:nvSpPr>
          <p:cNvPr id="16" name="Rectangle 15"/>
          <p:cNvSpPr/>
          <p:nvPr/>
        </p:nvSpPr>
        <p:spPr bwMode="auto">
          <a:xfrm>
            <a:off x="762000" y="1428750"/>
            <a:ext cx="7467600" cy="853659"/>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2000" dirty="0">
                <a:gradFill>
                  <a:gsLst>
                    <a:gs pos="0">
                      <a:srgbClr val="FFFFFF"/>
                    </a:gs>
                    <a:gs pos="100000">
                      <a:srgbClr val="FFFFFF"/>
                    </a:gs>
                  </a:gsLst>
                  <a:lin ang="5400000" scaled="0"/>
                </a:gradFill>
              </a:rPr>
              <a:t>Synchromodal dashboard</a:t>
            </a:r>
          </a:p>
        </p:txBody>
      </p:sp>
      <p:sp>
        <p:nvSpPr>
          <p:cNvPr id="17" name="Rectangle 16"/>
          <p:cNvSpPr/>
          <p:nvPr/>
        </p:nvSpPr>
        <p:spPr bwMode="auto">
          <a:xfrm>
            <a:off x="762000" y="1428750"/>
            <a:ext cx="7467600" cy="853659"/>
          </a:xfrm>
          <a:prstGeom prst="rect">
            <a:avLst/>
          </a:prstGeom>
          <a:noFill/>
          <a:ln>
            <a:solidFill>
              <a:schemeClr val="accent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endParaRPr lang="nl-NL" sz="1000" dirty="0">
              <a:solidFill>
                <a:schemeClr val="accent2"/>
              </a:solidFill>
            </a:endParaRPr>
          </a:p>
        </p:txBody>
      </p:sp>
      <p:sp>
        <p:nvSpPr>
          <p:cNvPr id="20" name="TextBox 19"/>
          <p:cNvSpPr txBox="1"/>
          <p:nvPr/>
        </p:nvSpPr>
        <p:spPr>
          <a:xfrm>
            <a:off x="6027874" y="3985268"/>
            <a:ext cx="1134926" cy="184666"/>
          </a:xfrm>
          <a:prstGeom prst="rect">
            <a:avLst/>
          </a:prstGeom>
          <a:noFill/>
        </p:spPr>
        <p:txBody>
          <a:bodyPr wrap="none" lIns="0" tIns="0" rIns="0" bIns="0" rtlCol="0">
            <a:spAutoFit/>
          </a:bodyPr>
          <a:lstStyle/>
          <a:p>
            <a:r>
              <a:rPr lang="nl-NL" sz="1200" dirty="0">
                <a:gradFill>
                  <a:gsLst>
                    <a:gs pos="0">
                      <a:schemeClr val="tx1"/>
                    </a:gs>
                    <a:gs pos="86000">
                      <a:schemeClr val="tx1"/>
                    </a:gs>
                  </a:gsLst>
                  <a:lin ang="5400000" scaled="0"/>
                </a:gradFill>
                <a:highlight>
                  <a:srgbClr val="FFFF00"/>
                </a:highlight>
              </a:rPr>
              <a:t>4c Control towers</a:t>
            </a:r>
          </a:p>
        </p:txBody>
      </p:sp>
      <p:sp>
        <p:nvSpPr>
          <p:cNvPr id="21" name="TextBox 20"/>
          <p:cNvSpPr txBox="1"/>
          <p:nvPr/>
        </p:nvSpPr>
        <p:spPr>
          <a:xfrm>
            <a:off x="3629113" y="3985268"/>
            <a:ext cx="942887" cy="184666"/>
          </a:xfrm>
          <a:prstGeom prst="rect">
            <a:avLst/>
          </a:prstGeom>
          <a:noFill/>
        </p:spPr>
        <p:txBody>
          <a:bodyPr wrap="none" lIns="0" tIns="0" rIns="0" bIns="0" rtlCol="0">
            <a:spAutoFit/>
          </a:bodyPr>
          <a:lstStyle/>
          <a:p>
            <a:r>
              <a:rPr lang="nl-NL" sz="1200" dirty="0">
                <a:gradFill>
                  <a:gsLst>
                    <a:gs pos="0">
                      <a:schemeClr val="tx1"/>
                    </a:gs>
                    <a:gs pos="86000">
                      <a:schemeClr val="tx1"/>
                    </a:gs>
                  </a:gsLst>
                  <a:lin ang="5400000" scaled="0"/>
                </a:gradFill>
                <a:highlight>
                  <a:srgbClr val="FFFF00"/>
                </a:highlight>
              </a:rPr>
              <a:t>Boeking portal</a:t>
            </a:r>
          </a:p>
        </p:txBody>
      </p:sp>
      <p:pic>
        <p:nvPicPr>
          <p:cNvPr id="2050" name="Picture 2" descr="CAPE Gro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984" y="4240861"/>
            <a:ext cx="533400" cy="2708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3"/>
          <a:stretch>
            <a:fillRect/>
          </a:stretch>
        </p:blipFill>
        <p:spPr>
          <a:xfrm>
            <a:off x="6271487" y="4576701"/>
            <a:ext cx="647700" cy="186248"/>
          </a:xfrm>
          <a:prstGeom prst="rect">
            <a:avLst/>
          </a:prstGeom>
        </p:spPr>
      </p:pic>
      <p:pic>
        <p:nvPicPr>
          <p:cNvPr id="2052" name="Picture 4" descr="https://cofano.nl/media/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594" y="4292561"/>
            <a:ext cx="740736" cy="2063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cofano.nl/media/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388" y="4297463"/>
            <a:ext cx="904412" cy="2519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rtba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915" y="4906791"/>
            <a:ext cx="738187" cy="19845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216782" y="4648802"/>
            <a:ext cx="1345818" cy="184666"/>
          </a:xfrm>
          <a:prstGeom prst="rect">
            <a:avLst/>
          </a:prstGeom>
          <a:noFill/>
        </p:spPr>
        <p:txBody>
          <a:bodyPr wrap="none" lIns="0" tIns="0" rIns="0" bIns="0" rtlCol="0">
            <a:spAutoFit/>
          </a:bodyPr>
          <a:lstStyle/>
          <a:p>
            <a:r>
              <a:rPr lang="nl-NL" sz="1200" dirty="0">
                <a:gradFill>
                  <a:gsLst>
                    <a:gs pos="0">
                      <a:schemeClr val="tx1"/>
                    </a:gs>
                    <a:gs pos="86000">
                      <a:schemeClr val="tx1"/>
                    </a:gs>
                  </a:gsLst>
                  <a:lin ang="5400000" scaled="0"/>
                </a:gradFill>
                <a:highlight>
                  <a:srgbClr val="FFFF00"/>
                </a:highlight>
              </a:rPr>
              <a:t>Transportopdrachten</a:t>
            </a:r>
          </a:p>
        </p:txBody>
      </p:sp>
      <p:sp>
        <p:nvSpPr>
          <p:cNvPr id="18" name="TextBox 17"/>
          <p:cNvSpPr txBox="1"/>
          <p:nvPr/>
        </p:nvSpPr>
        <p:spPr>
          <a:xfrm>
            <a:off x="990600" y="4077601"/>
            <a:ext cx="1866152" cy="184666"/>
          </a:xfrm>
          <a:prstGeom prst="rect">
            <a:avLst/>
          </a:prstGeom>
          <a:noFill/>
        </p:spPr>
        <p:txBody>
          <a:bodyPr wrap="none" lIns="0" tIns="0" rIns="0" bIns="0" rtlCol="0">
            <a:spAutoFit/>
          </a:bodyPr>
          <a:lstStyle/>
          <a:p>
            <a:r>
              <a:rPr lang="nl-NL" sz="1200" dirty="0">
                <a:gradFill>
                  <a:gsLst>
                    <a:gs pos="0">
                      <a:schemeClr val="tx1"/>
                    </a:gs>
                    <a:gs pos="86000">
                      <a:schemeClr val="tx1"/>
                    </a:gs>
                  </a:gsLst>
                  <a:lin ang="5400000" scaled="0"/>
                </a:gradFill>
                <a:highlight>
                  <a:srgbClr val="FFFF00"/>
                </a:highlight>
              </a:rPr>
              <a:t>Synchromodale routeplanner</a:t>
            </a:r>
          </a:p>
        </p:txBody>
      </p:sp>
      <p:pic>
        <p:nvPicPr>
          <p:cNvPr id="19" name="Picture 4" descr="Afbeeldingsresultaat voor inland link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4297463"/>
            <a:ext cx="304800" cy="307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1114337" y="4297463"/>
            <a:ext cx="704299" cy="156511"/>
          </a:xfrm>
          <a:prstGeom prst="rect">
            <a:avLst/>
          </a:prstGeom>
        </p:spPr>
      </p:pic>
      <p:pic>
        <p:nvPicPr>
          <p:cNvPr id="23" name="Picture 4" descr="Afbeeldingsresultaat voor european gateway service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75177" y="4440538"/>
            <a:ext cx="344611" cy="208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sresultaat voor logo blue road ma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444" y="4523243"/>
            <a:ext cx="423862" cy="171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INTTRA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16563" y="4173974"/>
            <a:ext cx="502111" cy="973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0" descr="http://3mfn642yimwr25fc3f2a44c7.wpengine.netdna-cdn.com/wp-content/uploads/2014/01/Gtnexus.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36388" y="4378097"/>
            <a:ext cx="522554" cy="955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0" descr="http://www.tibco.com/blog/wp-content/uploads/2015/02/CargoSmart-blog-logo-620x36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16900" y="4596117"/>
            <a:ext cx="243688" cy="14149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0753" y="3974854"/>
            <a:ext cx="597921" cy="184666"/>
          </a:xfrm>
          <a:prstGeom prst="rect">
            <a:avLst/>
          </a:prstGeom>
          <a:noFill/>
        </p:spPr>
        <p:txBody>
          <a:bodyPr wrap="none" lIns="0" tIns="0" rIns="0" bIns="0" rtlCol="0">
            <a:spAutoFit/>
          </a:bodyPr>
          <a:lstStyle/>
          <a:p>
            <a:r>
              <a:rPr lang="nl-NL" sz="1200" dirty="0">
                <a:gradFill>
                  <a:gsLst>
                    <a:gs pos="0">
                      <a:schemeClr val="tx1"/>
                    </a:gs>
                    <a:gs pos="86000">
                      <a:schemeClr val="tx1"/>
                    </a:gs>
                  </a:gsLst>
                  <a:lin ang="5400000" scaled="0"/>
                </a:gradFill>
                <a:highlight>
                  <a:srgbClr val="FFFF00"/>
                </a:highlight>
              </a:rPr>
              <a:t>Deep sea</a:t>
            </a:r>
          </a:p>
        </p:txBody>
      </p:sp>
      <p:pic>
        <p:nvPicPr>
          <p:cNvPr id="7" name="Picture 4" descr="Afbeeldingsresultaat voor logo descart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20894" y="4122479"/>
            <a:ext cx="683412" cy="14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199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4799" y="1894645"/>
            <a:ext cx="3062764" cy="523188"/>
          </a:xfrm>
          <a:prstGeom prst="rect">
            <a:avLst/>
          </a:prstGeom>
        </p:spPr>
        <p:txBody>
          <a:bodyPr wrap="none" lIns="91409" tIns="45704" rIns="91409" bIns="45704">
            <a:spAutoFit/>
          </a:bodyPr>
          <a:lstStyle/>
          <a:p>
            <a:pPr algn="ctr" defTabSz="912512"/>
            <a:r>
              <a:rPr lang="nl-NL" sz="2800" dirty="0">
                <a:solidFill>
                  <a:srgbClr val="FFFFFF"/>
                </a:solidFill>
                <a:latin typeface="Segoe UI Light" pitchFamily="34" charset="0"/>
              </a:rPr>
              <a:t>Waarde proposities</a:t>
            </a:r>
          </a:p>
        </p:txBody>
      </p:sp>
    </p:spTree>
    <p:extLst>
      <p:ext uri="{BB962C8B-B14F-4D97-AF65-F5344CB8AC3E}">
        <p14:creationId xmlns:p14="http://schemas.microsoft.com/office/powerpoint/2010/main" val="101551014"/>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25</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25</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25</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25</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Algemeen – B.V. Nederland</a:t>
            </a:r>
          </a:p>
        </p:txBody>
      </p:sp>
      <p:sp>
        <p:nvSpPr>
          <p:cNvPr id="29" name="TextBox 28"/>
          <p:cNvSpPr txBox="1"/>
          <p:nvPr/>
        </p:nvSpPr>
        <p:spPr>
          <a:xfrm>
            <a:off x="152400" y="1312912"/>
            <a:ext cx="8077200" cy="738664"/>
          </a:xfrm>
          <a:prstGeom prst="rect">
            <a:avLst/>
          </a:prstGeom>
          <a:noFill/>
        </p:spPr>
        <p:txBody>
          <a:bodyPr wrap="square" lIns="0" tIns="0" rIns="0" bIns="0" rtlCol="0">
            <a:spAutoFit/>
          </a:bodyPr>
          <a:lstStyle/>
          <a:p>
            <a:pPr lvl="1"/>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p:txBody>
      </p:sp>
      <p:sp>
        <p:nvSpPr>
          <p:cNvPr id="12" name="TextBox 11"/>
          <p:cNvSpPr txBox="1"/>
          <p:nvPr/>
        </p:nvSpPr>
        <p:spPr>
          <a:xfrm>
            <a:off x="152400" y="1460590"/>
            <a:ext cx="8077200" cy="2954655"/>
          </a:xfrm>
          <a:prstGeom prst="rect">
            <a:avLst/>
          </a:prstGeom>
          <a:noFill/>
        </p:spPr>
        <p:txBody>
          <a:bodyPr wrap="square" lIns="0" tIns="0" rIns="0" bIns="0" rtlCol="0">
            <a:spAutoFit/>
          </a:bodyPr>
          <a:lstStyle/>
          <a:p>
            <a:pPr marL="285750" indent="-285750">
              <a:buFont typeface="Segoe UI Light" panose="020B0502040204020203" pitchFamily="34" charset="0"/>
              <a:buChar char="−"/>
            </a:pPr>
            <a:r>
              <a:rPr lang="nl-NL" sz="1600" dirty="0"/>
              <a:t>Reductie CO2 uitstoot.</a:t>
            </a:r>
          </a:p>
          <a:p>
            <a:pPr marL="742950" lvl="1" indent="-285750">
              <a:buFont typeface="Segoe UI Light" panose="020B0502040204020203" pitchFamily="34" charset="0"/>
              <a:buChar char="−"/>
            </a:pPr>
            <a:r>
              <a:rPr lang="nl-NL" sz="1600" dirty="0"/>
              <a:t>Bevorderen keuze groene modaliteit (Barge/Trein)</a:t>
            </a:r>
          </a:p>
          <a:p>
            <a:pPr marL="742950" lvl="1" indent="-285750">
              <a:buFont typeface="Segoe UI Light" panose="020B0502040204020203" pitchFamily="34" charset="0"/>
              <a:buChar char="−"/>
            </a:pPr>
            <a:r>
              <a:rPr lang="nl-NL" sz="1600" dirty="0"/>
              <a:t>Stimuleren boeken via single trip, hergebruik. Meer gebruik depots container depots in het achterland..</a:t>
            </a:r>
          </a:p>
          <a:p>
            <a:pPr marL="285750" indent="-285750">
              <a:buFont typeface="Segoe UI Light" panose="020B0502040204020203" pitchFamily="34" charset="0"/>
              <a:buChar char="−"/>
            </a:pPr>
            <a:r>
              <a:rPr lang="nl-NL" sz="1600" dirty="0">
                <a:gradFill>
                  <a:gsLst>
                    <a:gs pos="0">
                      <a:schemeClr val="tx1"/>
                    </a:gs>
                    <a:gs pos="86000">
                      <a:schemeClr val="tx1"/>
                    </a:gs>
                  </a:gsLst>
                  <a:lin ang="5400000" scaled="0"/>
                </a:gradFill>
              </a:rPr>
              <a:t>Realisatie afgesproken modal shift voor de haven van Rotterdam.</a:t>
            </a:r>
          </a:p>
          <a:p>
            <a:pPr marL="285750" indent="-285750">
              <a:buFont typeface="Segoe UI Light" panose="020B0502040204020203" pitchFamily="34" charset="0"/>
              <a:buChar char="−"/>
            </a:pPr>
            <a:r>
              <a:rPr lang="nl-NL" sz="1600" dirty="0">
                <a:gradFill>
                  <a:gsLst>
                    <a:gs pos="0">
                      <a:schemeClr val="tx1"/>
                    </a:gs>
                    <a:gs pos="86000">
                      <a:schemeClr val="tx1"/>
                    </a:gs>
                  </a:gsLst>
                  <a:lin ang="5400000" scaled="0"/>
                </a:gradFill>
              </a:rPr>
              <a:t>Aantrekkelijkheid vestigingsklimaat Nederland voor bedrijven.</a:t>
            </a:r>
          </a:p>
          <a:p>
            <a:pPr marL="285750" indent="-285750">
              <a:buFont typeface="Segoe UI Light" panose="020B0502040204020203" pitchFamily="34" charset="0"/>
              <a:buChar char="−"/>
            </a:pPr>
            <a:r>
              <a:rPr lang="nl-NL" sz="1600" dirty="0">
                <a:gradFill>
                  <a:gsLst>
                    <a:gs pos="0">
                      <a:schemeClr val="tx1"/>
                    </a:gs>
                    <a:gs pos="86000">
                      <a:schemeClr val="tx1"/>
                    </a:gs>
                  </a:gsLst>
                  <a:lin ang="5400000" scaled="0"/>
                </a:gradFill>
              </a:rPr>
              <a:t>Aantrekkelijkheid haven van Rotterdam voor overslag containers.</a:t>
            </a:r>
          </a:p>
          <a:p>
            <a:pPr marL="285750" indent="-285750">
              <a:buFont typeface="Segoe UI Light" panose="020B0502040204020203"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466576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26</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26</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26</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26</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Waarde Propositie Carrier – Carrier haulage</a:t>
            </a:r>
          </a:p>
        </p:txBody>
      </p:sp>
      <p:sp>
        <p:nvSpPr>
          <p:cNvPr id="29" name="TextBox 28"/>
          <p:cNvSpPr txBox="1"/>
          <p:nvPr/>
        </p:nvSpPr>
        <p:spPr>
          <a:xfrm>
            <a:off x="152400" y="1312912"/>
            <a:ext cx="8077200" cy="738664"/>
          </a:xfrm>
          <a:prstGeom prst="rect">
            <a:avLst/>
          </a:prstGeom>
          <a:noFill/>
        </p:spPr>
        <p:txBody>
          <a:bodyPr wrap="square" lIns="0" tIns="0" rIns="0" bIns="0" rtlCol="0">
            <a:spAutoFit/>
          </a:bodyPr>
          <a:lstStyle/>
          <a:p>
            <a:pPr lvl="1"/>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p:txBody>
      </p:sp>
      <p:sp>
        <p:nvSpPr>
          <p:cNvPr id="11" name="TextBox 10"/>
          <p:cNvSpPr txBox="1"/>
          <p:nvPr/>
        </p:nvSpPr>
        <p:spPr>
          <a:xfrm>
            <a:off x="152400" y="1428750"/>
            <a:ext cx="8077200" cy="4708981"/>
          </a:xfrm>
          <a:prstGeom prst="rect">
            <a:avLst/>
          </a:prstGeom>
          <a:noFill/>
        </p:spPr>
        <p:txBody>
          <a:bodyPr wrap="square" lIns="0" tIns="0" rIns="0" bIns="0" rtlCol="0">
            <a:spAutoFit/>
          </a:bodyPr>
          <a:lstStyle/>
          <a:p>
            <a:pPr lvl="1"/>
            <a:r>
              <a:rPr lang="nl-NL" dirty="0"/>
              <a:t>Waarde propositie voor Carrier haulage identiek aan forwarder.</a:t>
            </a:r>
          </a:p>
          <a:p>
            <a:pPr lvl="1"/>
            <a:endParaRPr lang="nl-NL" dirty="0"/>
          </a:p>
          <a:p>
            <a:pPr marL="742950" lvl="1" indent="-285750">
              <a:buFont typeface="Arial" panose="020B0604020202020204" pitchFamily="34" charset="0"/>
              <a:buChar char="•"/>
            </a:pPr>
            <a:r>
              <a:rPr lang="nl-NL" dirty="0"/>
              <a:t>Additionele toegevoegde waarde voor carrier mogelijk door:</a:t>
            </a:r>
          </a:p>
          <a:p>
            <a:pPr marL="1200150" lvl="2" indent="-285750">
              <a:buFont typeface="Arial" panose="020B0604020202020204" pitchFamily="34" charset="0"/>
              <a:buChar char="•"/>
            </a:pPr>
            <a:r>
              <a:rPr lang="nl-NL" dirty="0"/>
              <a:t>Snel berekenen integrale kostprijs Deepsea transport en hinterland transport.</a:t>
            </a:r>
          </a:p>
          <a:p>
            <a:pPr marL="1200150" lvl="2" indent="-285750">
              <a:buFont typeface="Arial" panose="020B0604020202020204" pitchFamily="34" charset="0"/>
              <a:buChar char="•"/>
            </a:pPr>
            <a:r>
              <a:rPr lang="nl-NL" dirty="0"/>
              <a:t>Bevorderen gebruik depots in het achterland door stimuleren singletrip opties </a:t>
            </a:r>
          </a:p>
          <a:p>
            <a:pPr marL="1200150" lvl="2" indent="-285750">
              <a:buFont typeface="Arial" panose="020B0604020202020204" pitchFamily="34" charset="0"/>
              <a:buChar char="•"/>
            </a:pPr>
            <a:r>
              <a:rPr lang="nl-NL" dirty="0"/>
              <a:t>Adviseren mogelijk hergebruik container. Bij plannen container van carrier geeft het systeem aan dat mogelijk een container kan worden gematched. </a:t>
            </a:r>
          </a:p>
          <a:p>
            <a:pPr marL="1200150" lvl="2" indent="-285750">
              <a:buFont typeface="Arial" panose="020B0604020202020204" pitchFamily="34" charset="0"/>
              <a:buChar char="•"/>
            </a:pPr>
            <a:r>
              <a:rPr lang="nl-NL" dirty="0"/>
              <a:t>Inzage in positie container in het achterland.</a:t>
            </a:r>
          </a:p>
          <a:p>
            <a:pPr marL="1200150" lvl="2" indent="-285750">
              <a:buFont typeface="Arial" panose="020B0604020202020204" pitchFamily="34" charset="0"/>
              <a:buChar char="•"/>
            </a:pPr>
            <a:r>
              <a:rPr lang="nl-NL" dirty="0"/>
              <a:t>Minder no shows export containers. Door transparantie kan vanuit het achterland een passende optie worden geselecteerd in plaats van “reserveren” capaciteit.  </a:t>
            </a:r>
          </a:p>
          <a:p>
            <a:pPr marL="1200150" lvl="2" indent="-285750">
              <a:buFont typeface="Arial" panose="020B0604020202020204" pitchFamily="34" charset="0"/>
              <a:buChar char="•"/>
            </a:pPr>
            <a:endParaRPr lang="nl-NL" dirty="0"/>
          </a:p>
          <a:p>
            <a:pPr marL="742950" lvl="1" indent="-285750">
              <a:buFont typeface="Arial" panose="020B0604020202020204" pitchFamily="34" charset="0"/>
              <a:buChar char="•"/>
            </a:pPr>
            <a:endParaRPr lang="nl-NL" dirty="0"/>
          </a:p>
          <a:p>
            <a:pPr marL="742950" lvl="1" indent="-285750">
              <a:buFont typeface="Segoe UI Light" panose="020B0502040204020203" pitchFamily="34" charset="0"/>
              <a:buChar char="−"/>
            </a:pPr>
            <a:endParaRPr lang="nl-NL" dirty="0"/>
          </a:p>
        </p:txBody>
      </p:sp>
    </p:spTree>
    <p:extLst>
      <p:ext uri="{BB962C8B-B14F-4D97-AF65-F5344CB8AC3E}">
        <p14:creationId xmlns:p14="http://schemas.microsoft.com/office/powerpoint/2010/main" val="4022696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27</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27</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27</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27</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Waarde Propositie Deepsea terminal (1)</a:t>
            </a:r>
          </a:p>
        </p:txBody>
      </p:sp>
      <p:sp>
        <p:nvSpPr>
          <p:cNvPr id="29" name="TextBox 28"/>
          <p:cNvSpPr txBox="1"/>
          <p:nvPr/>
        </p:nvSpPr>
        <p:spPr>
          <a:xfrm>
            <a:off x="152400" y="1312912"/>
            <a:ext cx="8077200" cy="738664"/>
          </a:xfrm>
          <a:prstGeom prst="rect">
            <a:avLst/>
          </a:prstGeom>
          <a:noFill/>
        </p:spPr>
        <p:txBody>
          <a:bodyPr wrap="square" lIns="0" tIns="0" rIns="0" bIns="0" rtlCol="0">
            <a:spAutoFit/>
          </a:bodyPr>
          <a:lstStyle/>
          <a:p>
            <a:pPr lvl="1"/>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p:txBody>
      </p:sp>
      <p:sp>
        <p:nvSpPr>
          <p:cNvPr id="19" name="TextBox 18"/>
          <p:cNvSpPr txBox="1"/>
          <p:nvPr/>
        </p:nvSpPr>
        <p:spPr>
          <a:xfrm>
            <a:off x="152400" y="1460590"/>
            <a:ext cx="8077200" cy="4154984"/>
          </a:xfrm>
          <a:prstGeom prst="rect">
            <a:avLst/>
          </a:prstGeom>
          <a:noFill/>
        </p:spPr>
        <p:txBody>
          <a:bodyPr wrap="square" lIns="0" tIns="0" rIns="0" bIns="0" rtlCol="0">
            <a:spAutoFit/>
          </a:bodyPr>
          <a:lstStyle/>
          <a:p>
            <a:r>
              <a:rPr lang="nl-NL" b="1" dirty="0"/>
              <a:t>Algemeen</a:t>
            </a:r>
          </a:p>
          <a:p>
            <a:pPr marL="285750" indent="-285750">
              <a:buFont typeface="Segoe UI Light" panose="020B0502040204020203" pitchFamily="34" charset="0"/>
              <a:buChar char="−"/>
            </a:pPr>
            <a:r>
              <a:rPr lang="nl-NL" dirty="0"/>
              <a:t>Draagt bij aan realisatie afgesproken modal shift Rotterdam</a:t>
            </a:r>
          </a:p>
          <a:p>
            <a:pPr marL="285750" indent="-285750">
              <a:buFont typeface="Segoe UI Light" panose="020B0502040204020203" pitchFamily="34" charset="0"/>
              <a:buChar char="−"/>
            </a:pPr>
            <a:r>
              <a:rPr lang="nl-NL" dirty="0"/>
              <a:t>Geringe investering voor</a:t>
            </a:r>
          </a:p>
          <a:p>
            <a:pPr marL="742950" lvl="1" indent="-285750">
              <a:buFont typeface="Segoe UI Light" panose="020B0502040204020203" pitchFamily="34" charset="0"/>
              <a:buChar char="−"/>
            </a:pPr>
            <a:r>
              <a:rPr lang="nl-NL" dirty="0"/>
              <a:t>Additioneel verkoopkanaal en plan en boeking platform</a:t>
            </a:r>
          </a:p>
          <a:p>
            <a:pPr marL="742950" lvl="1" indent="-285750">
              <a:buFont typeface="Segoe UI Light" panose="020B0502040204020203" pitchFamily="34" charset="0"/>
              <a:buChar char="−"/>
            </a:pPr>
            <a:r>
              <a:rPr lang="nl-NL" dirty="0"/>
              <a:t>Connectie met de supply chain in het hinterland </a:t>
            </a:r>
          </a:p>
          <a:p>
            <a:r>
              <a:rPr lang="nl-NL" b="1" dirty="0"/>
              <a:t>Operationeel</a:t>
            </a:r>
          </a:p>
          <a:p>
            <a:pPr marL="285750" indent="-285750">
              <a:buFont typeface="Segoe UI Light" panose="020B0502040204020203" pitchFamily="34" charset="0"/>
              <a:buChar char="−"/>
            </a:pPr>
            <a:r>
              <a:rPr lang="nl-NL" dirty="0"/>
              <a:t>Optimaliseren terminal operatie door delen status informatie met de keten.</a:t>
            </a:r>
          </a:p>
          <a:p>
            <a:pPr marL="742950" lvl="1" indent="-285750">
              <a:buFont typeface="Segoe UI Light" panose="020B0502040204020203" pitchFamily="34" charset="0"/>
              <a:buChar char="−"/>
            </a:pPr>
            <a:r>
              <a:rPr lang="nl-NL" dirty="0"/>
              <a:t>Reduceren terminal verblijftijd containers door inzicht planning vanuit achterland. </a:t>
            </a:r>
          </a:p>
          <a:p>
            <a:pPr marL="742950" lvl="1" indent="-285750">
              <a:buFont typeface="Segoe UI Light" panose="020B0502040204020203" pitchFamily="34" charset="0"/>
              <a:buChar char="−"/>
            </a:pPr>
            <a:r>
              <a:rPr lang="nl-NL" dirty="0"/>
              <a:t>Reduceren aantal moves op de terminal door ondersteunen modaliteit selectie in het achterland. Eerder inzicht in modaliteit keuze op DST. Planners in achterland kunnen sneller keuze maken en order inschieten.</a:t>
            </a:r>
          </a:p>
          <a:p>
            <a:pPr marL="742950" lvl="1" indent="-285750">
              <a:buFont typeface="Segoe UI Light" panose="020B0502040204020203" pitchFamily="34" charset="0"/>
              <a:buChar char="−"/>
            </a:pPr>
            <a:r>
              <a:rPr lang="nl-NL" dirty="0">
                <a:solidFill>
                  <a:srgbClr val="FF0000"/>
                </a:solidFill>
              </a:rPr>
              <a:t>Efficiëntere planner trucks gate. Nu willen truckers allemaal op de zelfde termijn een afspraak. Bij meer inzicht zal dit spreiden.</a:t>
            </a:r>
          </a:p>
          <a:p>
            <a:pPr marL="285750" indent="-285750">
              <a:buFont typeface="Segoe UI Light" panose="020B0502040204020203" pitchFamily="34" charset="0"/>
              <a:buChar char="−"/>
            </a:pPr>
            <a:endParaRPr lang="nl-NL" dirty="0"/>
          </a:p>
        </p:txBody>
      </p:sp>
    </p:spTree>
    <p:extLst>
      <p:ext uri="{BB962C8B-B14F-4D97-AF65-F5344CB8AC3E}">
        <p14:creationId xmlns:p14="http://schemas.microsoft.com/office/powerpoint/2010/main" val="4207001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28</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28</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28</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28</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Waarde Propositie Deepsea terminal (2)</a:t>
            </a:r>
          </a:p>
        </p:txBody>
      </p:sp>
      <p:sp>
        <p:nvSpPr>
          <p:cNvPr id="29" name="TextBox 28"/>
          <p:cNvSpPr txBox="1"/>
          <p:nvPr/>
        </p:nvSpPr>
        <p:spPr>
          <a:xfrm>
            <a:off x="152400" y="1312912"/>
            <a:ext cx="8077200" cy="738664"/>
          </a:xfrm>
          <a:prstGeom prst="rect">
            <a:avLst/>
          </a:prstGeom>
          <a:noFill/>
        </p:spPr>
        <p:txBody>
          <a:bodyPr wrap="square" lIns="0" tIns="0" rIns="0" bIns="0" rtlCol="0">
            <a:spAutoFit/>
          </a:bodyPr>
          <a:lstStyle/>
          <a:p>
            <a:pPr lvl="1"/>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p:txBody>
      </p:sp>
      <p:sp>
        <p:nvSpPr>
          <p:cNvPr id="19" name="TextBox 18"/>
          <p:cNvSpPr txBox="1"/>
          <p:nvPr/>
        </p:nvSpPr>
        <p:spPr>
          <a:xfrm>
            <a:off x="152400" y="1460590"/>
            <a:ext cx="8077200" cy="3724096"/>
          </a:xfrm>
          <a:prstGeom prst="rect">
            <a:avLst/>
          </a:prstGeom>
          <a:noFill/>
        </p:spPr>
        <p:txBody>
          <a:bodyPr wrap="square" lIns="0" tIns="0" rIns="0" bIns="0" rtlCol="0">
            <a:spAutoFit/>
          </a:bodyPr>
          <a:lstStyle/>
          <a:p>
            <a:r>
              <a:rPr lang="nl-NL" b="1" dirty="0"/>
              <a:t>Commercieel</a:t>
            </a:r>
          </a:p>
          <a:p>
            <a:pPr marL="285750" indent="-285750">
              <a:buFont typeface="Segoe UI Light" panose="020B0502040204020203" pitchFamily="34" charset="0"/>
              <a:buChar char="−"/>
            </a:pPr>
            <a:r>
              <a:rPr lang="nl-NL" sz="1600" dirty="0"/>
              <a:t>Pull factor extra lading door:</a:t>
            </a:r>
          </a:p>
          <a:p>
            <a:pPr marL="742950" lvl="1" indent="-285750">
              <a:buFont typeface="Segoe UI Light" panose="020B0502040204020203" pitchFamily="34" charset="0"/>
              <a:buChar char="−"/>
            </a:pPr>
            <a:r>
              <a:rPr lang="nl-NL" sz="1600" dirty="0"/>
              <a:t>Inzicht synchromodale opties in het achterland netwerk</a:t>
            </a:r>
          </a:p>
          <a:p>
            <a:pPr marL="742950" lvl="1" indent="-285750">
              <a:buFont typeface="Segoe UI Light" panose="020B0502040204020203" pitchFamily="34" charset="0"/>
              <a:buChar char="−"/>
            </a:pPr>
            <a:r>
              <a:rPr lang="nl-NL" sz="1600" dirty="0"/>
              <a:t>Additionele service door verhoogde visibility.</a:t>
            </a:r>
          </a:p>
          <a:p>
            <a:pPr marL="742950" lvl="1" indent="-285750">
              <a:buFont typeface="Segoe UI Light" panose="020B0502040204020203" pitchFamily="34" charset="0"/>
              <a:buChar char="−"/>
            </a:pPr>
            <a:r>
              <a:rPr lang="nl-NL" sz="1600" dirty="0">
                <a:gradFill>
                  <a:gsLst>
                    <a:gs pos="0">
                      <a:schemeClr val="tx1"/>
                    </a:gs>
                    <a:gs pos="86000">
                      <a:schemeClr val="tx1"/>
                    </a:gs>
                  </a:gsLst>
                  <a:lin ang="5400000" scaled="0"/>
                </a:gradFill>
              </a:rPr>
              <a:t>Mogelijkheid optimaliseren planning achterland partijen door beschikbaar gestelde data</a:t>
            </a:r>
          </a:p>
          <a:p>
            <a:pPr marL="1200150" lvl="2" indent="-285750">
              <a:buFont typeface="Segoe UI Light" panose="020B0502040204020203" pitchFamily="34" charset="0"/>
              <a:buChar char="−"/>
            </a:pPr>
            <a:r>
              <a:rPr lang="nl-NL" sz="1600" dirty="0">
                <a:gradFill>
                  <a:gsLst>
                    <a:gs pos="0">
                      <a:schemeClr val="tx1"/>
                    </a:gs>
                    <a:gs pos="86000">
                      <a:schemeClr val="tx1"/>
                    </a:gs>
                  </a:gsLst>
                  <a:lin ang="5400000" scaled="0"/>
                </a:gradFill>
              </a:rPr>
              <a:t>Achterland kan planning optimaliseren en daardoor hogere marges realiseren. Wordt meegenomen in keuze rederij/DST combinatie.</a:t>
            </a:r>
          </a:p>
          <a:p>
            <a:pPr marL="1200150" lvl="2" indent="-285750">
              <a:buFont typeface="Segoe UI Light" panose="020B0502040204020203" pitchFamily="34" charset="0"/>
              <a:buChar char="−"/>
            </a:pPr>
            <a:r>
              <a:rPr lang="nl-NL" sz="1600" dirty="0">
                <a:gradFill>
                  <a:gsLst>
                    <a:gs pos="0">
                      <a:schemeClr val="tx1"/>
                    </a:gs>
                    <a:gs pos="86000">
                      <a:schemeClr val="tx1"/>
                    </a:gs>
                  </a:gsLst>
                  <a:lin ang="5400000" scaled="0"/>
                </a:gradFill>
              </a:rPr>
              <a:t>DST kan sturen op achterland planning bij vertragingen door verschaffen informatie. </a:t>
            </a:r>
          </a:p>
          <a:p>
            <a:pPr marL="742950" lvl="1" indent="-285750">
              <a:buFont typeface="Segoe UI Light" panose="020B0502040204020203" pitchFamily="34" charset="0"/>
              <a:buChar char="−"/>
            </a:pPr>
            <a:r>
              <a:rPr lang="nl-NL" sz="1600" dirty="0">
                <a:gradFill>
                  <a:gsLst>
                    <a:gs pos="0">
                      <a:schemeClr val="tx1"/>
                    </a:gs>
                    <a:gs pos="86000">
                      <a:schemeClr val="tx1"/>
                    </a:gs>
                  </a:gsLst>
                  <a:lin ang="5400000" scaled="0"/>
                </a:gradFill>
              </a:rPr>
              <a:t>Toegevoegde waarde voor rederij wanneer DST logistiek voor achterland toegevoegde waarde heeft. Kan keuze voor rederij bevorderen.</a:t>
            </a:r>
          </a:p>
          <a:p>
            <a:pPr marL="285750" indent="-285750">
              <a:buFont typeface="Segoe UI Light" panose="020B0502040204020203" pitchFamily="34" charset="0"/>
              <a:buChar char="−"/>
            </a:pPr>
            <a:r>
              <a:rPr lang="nl-NL" sz="1600" dirty="0"/>
              <a:t>Beter inrichten achterland strategie. Meer inzicht in achterland verbindingen:</a:t>
            </a:r>
          </a:p>
          <a:p>
            <a:pPr marL="742950" lvl="1" indent="-285750">
              <a:buFont typeface="Segoe UI Light" panose="020B0502040204020203" pitchFamily="34" charset="0"/>
              <a:buChar char="−"/>
            </a:pPr>
            <a:r>
              <a:rPr lang="nl-NL" sz="1600" dirty="0"/>
              <a:t>Wisselende allianties aan Deep sea zijde. Wisselende balans en eindbestemmingen. Nu alleen zicht op terminal. Niet op eindbestemming.</a:t>
            </a:r>
            <a:endParaRPr lang="nl-NL" dirty="0"/>
          </a:p>
        </p:txBody>
      </p:sp>
    </p:spTree>
    <p:extLst>
      <p:ext uri="{BB962C8B-B14F-4D97-AF65-F5344CB8AC3E}">
        <p14:creationId xmlns:p14="http://schemas.microsoft.com/office/powerpoint/2010/main" val="103310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graphicFrame>
        <p:nvGraphicFramePr>
          <p:cNvPr id="5" name="Table 4"/>
          <p:cNvGraphicFramePr>
            <a:graphicFrameLocks noGrp="1"/>
          </p:cNvGraphicFramePr>
          <p:nvPr>
            <p:extLst>
              <p:ext uri="{D42A27DB-BD31-4B8C-83A1-F6EECF244321}">
                <p14:modId xmlns:p14="http://schemas.microsoft.com/office/powerpoint/2010/main" val="164246301"/>
              </p:ext>
            </p:extLst>
          </p:nvPr>
        </p:nvGraphicFramePr>
        <p:xfrm>
          <a:off x="190499" y="1340113"/>
          <a:ext cx="8518695" cy="3261360"/>
        </p:xfrm>
        <a:graphic>
          <a:graphicData uri="http://schemas.openxmlformats.org/drawingml/2006/table">
            <a:tbl>
              <a:tblPr firstRow="1" bandRow="1">
                <a:tableStyleId>{5C22544A-7EE6-4342-B048-85BDC9FD1C3A}</a:tableStyleId>
              </a:tblPr>
              <a:tblGrid>
                <a:gridCol w="2839565">
                  <a:extLst>
                    <a:ext uri="{9D8B030D-6E8A-4147-A177-3AD203B41FA5}">
                      <a16:colId xmlns:a16="http://schemas.microsoft.com/office/drawing/2014/main" val="672584898"/>
                    </a:ext>
                  </a:extLst>
                </a:gridCol>
                <a:gridCol w="5679130">
                  <a:extLst>
                    <a:ext uri="{9D8B030D-6E8A-4147-A177-3AD203B41FA5}">
                      <a16:colId xmlns:a16="http://schemas.microsoft.com/office/drawing/2014/main" val="944034830"/>
                    </a:ext>
                  </a:extLst>
                </a:gridCol>
              </a:tblGrid>
              <a:tr h="370840">
                <a:tc>
                  <a:txBody>
                    <a:bodyPr/>
                    <a:lstStyle/>
                    <a:p>
                      <a:r>
                        <a:rPr lang="nl-NL" dirty="0">
                          <a:solidFill>
                            <a:schemeClr val="tx1"/>
                          </a:solidFill>
                        </a:rPr>
                        <a:t>Informatie</a:t>
                      </a:r>
                    </a:p>
                  </a:txBody>
                  <a:tcPr>
                    <a:noFill/>
                  </a:tcPr>
                </a:tc>
                <a:tc>
                  <a:txBody>
                    <a:bodyPr/>
                    <a:lstStyle/>
                    <a:p>
                      <a:r>
                        <a:rPr lang="nl-NL" dirty="0">
                          <a:solidFill>
                            <a:schemeClr val="tx1"/>
                          </a:solidFill>
                        </a:rPr>
                        <a:t>Toegevoegde waarde</a:t>
                      </a:r>
                    </a:p>
                  </a:txBody>
                  <a:tcPr>
                    <a:noFill/>
                  </a:tcPr>
                </a:tc>
                <a:extLst>
                  <a:ext uri="{0D108BD9-81ED-4DB2-BD59-A6C34878D82A}">
                    <a16:rowId xmlns:a16="http://schemas.microsoft.com/office/drawing/2014/main" val="1765890957"/>
                  </a:ext>
                </a:extLst>
              </a:tr>
              <a:tr h="370840">
                <a:tc>
                  <a:txBody>
                    <a:bodyPr/>
                    <a:lstStyle/>
                    <a:p>
                      <a:endParaRPr lang="nl-NL" dirty="0"/>
                    </a:p>
                  </a:txBody>
                  <a:tcPr>
                    <a:noFill/>
                  </a:tcPr>
                </a:tc>
                <a:tc>
                  <a:txBody>
                    <a:bodyPr/>
                    <a:lstStyle/>
                    <a:p>
                      <a:pPr marL="285750" indent="-285750">
                        <a:buFont typeface="Arial" panose="020B0604020202020204" pitchFamily="34" charset="0"/>
                        <a:buChar char="•"/>
                      </a:pPr>
                      <a:r>
                        <a:rPr lang="nl-NL" dirty="0"/>
                        <a:t>Optimaliseren Stack planning</a:t>
                      </a:r>
                    </a:p>
                    <a:p>
                      <a:pPr marL="285750" indent="-285750">
                        <a:buFont typeface="Arial" panose="020B0604020202020204" pitchFamily="34" charset="0"/>
                        <a:buChar char="•"/>
                      </a:pPr>
                      <a:r>
                        <a:rPr lang="nl-NL" dirty="0"/>
                        <a:t>Laad/Losplanning</a:t>
                      </a:r>
                      <a:r>
                        <a:rPr lang="nl-NL" baseline="0" dirty="0"/>
                        <a:t> (Barge, train)</a:t>
                      </a:r>
                      <a:endParaRPr lang="nl-NL" dirty="0"/>
                    </a:p>
                  </a:txBody>
                  <a:tcPr>
                    <a:noFill/>
                  </a:tcPr>
                </a:tc>
                <a:extLst>
                  <a:ext uri="{0D108BD9-81ED-4DB2-BD59-A6C34878D82A}">
                    <a16:rowId xmlns:a16="http://schemas.microsoft.com/office/drawing/2014/main" val="900623145"/>
                  </a:ext>
                </a:extLst>
              </a:tr>
              <a:tr h="370840">
                <a:tc>
                  <a:txBody>
                    <a:bodyPr/>
                    <a:lstStyle/>
                    <a:p>
                      <a:endParaRPr lang="nl-NL" dirty="0"/>
                    </a:p>
                  </a:txBody>
                  <a:tcPr>
                    <a:noFill/>
                  </a:tcPr>
                </a:tc>
                <a:tc>
                  <a:txBody>
                    <a:bodyPr/>
                    <a:lstStyle/>
                    <a:p>
                      <a:pPr marL="285750" indent="-285750">
                        <a:buFont typeface="Arial" panose="020B0604020202020204" pitchFamily="34" charset="0"/>
                        <a:buChar char="•"/>
                      </a:pPr>
                      <a:r>
                        <a:rPr lang="nl-NL" dirty="0"/>
                        <a:t>Optimaliseren Stack planning</a:t>
                      </a:r>
                    </a:p>
                    <a:p>
                      <a:pPr marL="285750" indent="-285750">
                        <a:buFont typeface="Arial" panose="020B0604020202020204" pitchFamily="34" charset="0"/>
                        <a:buChar char="•"/>
                      </a:pPr>
                      <a:r>
                        <a:rPr lang="nl-NL" dirty="0"/>
                        <a:t>Laad/Losplanning</a:t>
                      </a:r>
                      <a:r>
                        <a:rPr lang="nl-NL" baseline="0" dirty="0"/>
                        <a:t> (Barge, train)</a:t>
                      </a:r>
                      <a:endParaRPr lang="nl-NL" dirty="0"/>
                    </a:p>
                  </a:txBody>
                  <a:tcPr>
                    <a:noFill/>
                  </a:tcPr>
                </a:tc>
                <a:extLst>
                  <a:ext uri="{0D108BD9-81ED-4DB2-BD59-A6C34878D82A}">
                    <a16:rowId xmlns:a16="http://schemas.microsoft.com/office/drawing/2014/main" val="2499666232"/>
                  </a:ext>
                </a:extLst>
              </a:tr>
              <a:tr h="370840">
                <a:tc>
                  <a:txBody>
                    <a:bodyPr/>
                    <a:lstStyle/>
                    <a:p>
                      <a:endParaRPr lang="nl-NL" dirty="0"/>
                    </a:p>
                  </a:txBody>
                  <a:tcPr>
                    <a:noFill/>
                  </a:tcPr>
                </a:tc>
                <a:tc>
                  <a:txBody>
                    <a:bodyPr/>
                    <a:lstStyle/>
                    <a:p>
                      <a:r>
                        <a:rPr lang="nl-NL" dirty="0"/>
                        <a:t>Status barge (op</a:t>
                      </a:r>
                      <a:r>
                        <a:rPr lang="nl-NL" baseline="0" dirty="0"/>
                        <a:t> tijd / vertraagd)</a:t>
                      </a:r>
                      <a:endParaRPr lang="nl-NL" dirty="0"/>
                    </a:p>
                  </a:txBody>
                  <a:tcPr>
                    <a:noFill/>
                  </a:tcPr>
                </a:tc>
                <a:extLst>
                  <a:ext uri="{0D108BD9-81ED-4DB2-BD59-A6C34878D82A}">
                    <a16:rowId xmlns:a16="http://schemas.microsoft.com/office/drawing/2014/main" val="545492562"/>
                  </a:ext>
                </a:extLst>
              </a:tr>
              <a:tr h="370840">
                <a:tc>
                  <a:txBody>
                    <a:bodyPr/>
                    <a:lstStyle/>
                    <a:p>
                      <a:endParaRPr lang="nl-NL" dirty="0"/>
                    </a:p>
                  </a:txBody>
                  <a:tcPr>
                    <a:noFill/>
                  </a:tcPr>
                </a:tc>
                <a:tc>
                  <a:txBody>
                    <a:bodyPr/>
                    <a:lstStyle/>
                    <a:p>
                      <a:pPr marL="0" marR="0" lvl="0" indent="0" algn="l" defTabSz="685624" rtl="0" eaLnBrk="1" fontAlgn="auto" latinLnBrk="0" hangingPunct="1">
                        <a:lnSpc>
                          <a:spcPct val="100000"/>
                        </a:lnSpc>
                        <a:spcBef>
                          <a:spcPts val="0"/>
                        </a:spcBef>
                        <a:spcAft>
                          <a:spcPts val="0"/>
                        </a:spcAft>
                        <a:buClrTx/>
                        <a:buSzTx/>
                        <a:buFontTx/>
                        <a:buNone/>
                        <a:tabLst/>
                        <a:defRPr/>
                      </a:pPr>
                      <a:r>
                        <a:rPr lang="nl-NL" dirty="0"/>
                        <a:t>Status trein (op</a:t>
                      </a:r>
                      <a:r>
                        <a:rPr lang="nl-NL" baseline="0" dirty="0"/>
                        <a:t> tijd / vertraagd) </a:t>
                      </a:r>
                      <a:endParaRPr lang="nl-NL" dirty="0"/>
                    </a:p>
                  </a:txBody>
                  <a:tcPr>
                    <a:noFill/>
                  </a:tcPr>
                </a:tc>
                <a:extLst>
                  <a:ext uri="{0D108BD9-81ED-4DB2-BD59-A6C34878D82A}">
                    <a16:rowId xmlns:a16="http://schemas.microsoft.com/office/drawing/2014/main" val="1256067255"/>
                  </a:ext>
                </a:extLst>
              </a:tr>
              <a:tr h="370840">
                <a:tc>
                  <a:txBody>
                    <a:bodyPr/>
                    <a:lstStyle/>
                    <a:p>
                      <a:endParaRPr lang="nl-NL" dirty="0"/>
                    </a:p>
                  </a:txBody>
                  <a:tcPr>
                    <a:noFill/>
                  </a:tcPr>
                </a:tc>
                <a:tc>
                  <a:txBody>
                    <a:bodyPr/>
                    <a:lstStyle/>
                    <a:p>
                      <a:endParaRPr lang="nl-NL" dirty="0"/>
                    </a:p>
                  </a:txBody>
                  <a:tcPr>
                    <a:noFill/>
                  </a:tcPr>
                </a:tc>
                <a:extLst>
                  <a:ext uri="{0D108BD9-81ED-4DB2-BD59-A6C34878D82A}">
                    <a16:rowId xmlns:a16="http://schemas.microsoft.com/office/drawing/2014/main" val="2577814213"/>
                  </a:ext>
                </a:extLst>
              </a:tr>
              <a:tr h="370840">
                <a:tc>
                  <a:txBody>
                    <a:bodyPr/>
                    <a:lstStyle/>
                    <a:p>
                      <a:endParaRPr lang="nl-NL" dirty="0"/>
                    </a:p>
                  </a:txBody>
                  <a:tcPr>
                    <a:noFill/>
                  </a:tcPr>
                </a:tc>
                <a:tc>
                  <a:txBody>
                    <a:bodyPr/>
                    <a:lstStyle/>
                    <a:p>
                      <a:endParaRPr lang="nl-NL" dirty="0"/>
                    </a:p>
                  </a:txBody>
                  <a:tcPr>
                    <a:noFill/>
                  </a:tcPr>
                </a:tc>
                <a:extLst>
                  <a:ext uri="{0D108BD9-81ED-4DB2-BD59-A6C34878D82A}">
                    <a16:rowId xmlns:a16="http://schemas.microsoft.com/office/drawing/2014/main" val="2842379024"/>
                  </a:ext>
                </a:extLst>
              </a:tr>
              <a:tr h="370840">
                <a:tc>
                  <a:txBody>
                    <a:bodyPr/>
                    <a:lstStyle/>
                    <a:p>
                      <a:endParaRPr lang="nl-NL" dirty="0"/>
                    </a:p>
                  </a:txBody>
                  <a:tcPr>
                    <a:noFill/>
                  </a:tcPr>
                </a:tc>
                <a:tc>
                  <a:txBody>
                    <a:bodyPr/>
                    <a:lstStyle/>
                    <a:p>
                      <a:endParaRPr lang="nl-NL" dirty="0"/>
                    </a:p>
                  </a:txBody>
                  <a:tcPr>
                    <a:noFill/>
                  </a:tcPr>
                </a:tc>
                <a:extLst>
                  <a:ext uri="{0D108BD9-81ED-4DB2-BD59-A6C34878D82A}">
                    <a16:rowId xmlns:a16="http://schemas.microsoft.com/office/drawing/2014/main" val="3154558824"/>
                  </a:ext>
                </a:extLst>
              </a:tr>
            </a:tbl>
          </a:graphicData>
        </a:graphic>
      </p:graphicFrame>
      <p:sp>
        <p:nvSpPr>
          <p:cNvPr id="2" name="Slide Number Placeholder 1"/>
          <p:cNvSpPr>
            <a:spLocks noGrp="1"/>
          </p:cNvSpPr>
          <p:nvPr>
            <p:ph type="sldNum" sz="quarter" idx="11"/>
          </p:nvPr>
        </p:nvSpPr>
        <p:spPr/>
        <p:txBody>
          <a:bodyPr/>
          <a:lstStyle/>
          <a:p>
            <a:fld id="{71F47D9D-8D60-4698-A495-89D102E182A2}" type="slidenum">
              <a:rPr lang="nl-NL" smtClean="0"/>
              <a:pPr/>
              <a:t>29</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29</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29</a:t>
            </a:fld>
            <a:endParaRPr lang="nl-NL" dirty="0"/>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29</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Informatiebehoefte Deepsea terminal</a:t>
            </a:r>
          </a:p>
        </p:txBody>
      </p:sp>
      <p:sp>
        <p:nvSpPr>
          <p:cNvPr id="16" name="Rectangle 15"/>
          <p:cNvSpPr>
            <a:spLocks noChangeAspect="1"/>
          </p:cNvSpPr>
          <p:nvPr/>
        </p:nvSpPr>
        <p:spPr>
          <a:xfrm>
            <a:off x="947353" y="3186465"/>
            <a:ext cx="1386000" cy="226572"/>
          </a:xfrm>
          <a:prstGeom prst="rect">
            <a:avLst/>
          </a:prstGeom>
          <a:solidFill>
            <a:srgbClr val="FFC000"/>
          </a:solidFill>
          <a:effectLst>
            <a:outerShdw blurRad="50800" dist="38100" dir="2700000" algn="tl" rotWithShape="0">
              <a:prstClr val="black">
                <a:alpha val="40000"/>
              </a:prstClr>
            </a:outerShdw>
          </a:effectLst>
        </p:spPr>
        <p:txBody>
          <a:bodyPr wrap="none" tIns="36000" bIns="36000">
            <a:spAutoFit/>
          </a:bodyPr>
          <a:lstStyle/>
          <a:p>
            <a:r>
              <a:rPr lang="en-GB" sz="1000" dirty="0">
                <a:solidFill>
                  <a:prstClr val="black"/>
                </a:solidFill>
                <a:latin typeface="Tunga" panose="020B0502040204020203" pitchFamily="34" charset="0"/>
                <a:cs typeface="Tunga" panose="020B0502040204020203" pitchFamily="34" charset="0"/>
              </a:rPr>
              <a:t>Train schedule</a:t>
            </a:r>
          </a:p>
        </p:txBody>
      </p:sp>
      <p:sp>
        <p:nvSpPr>
          <p:cNvPr id="18" name="Rectangle 17"/>
          <p:cNvSpPr>
            <a:spLocks noChangeAspect="1"/>
          </p:cNvSpPr>
          <p:nvPr/>
        </p:nvSpPr>
        <p:spPr>
          <a:xfrm>
            <a:off x="947353" y="2808431"/>
            <a:ext cx="1386000" cy="226572"/>
          </a:xfrm>
          <a:prstGeom prst="rect">
            <a:avLst/>
          </a:prstGeom>
          <a:solidFill>
            <a:srgbClr val="8064A2">
              <a:lumMod val="20000"/>
              <a:lumOff val="8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Barge schedule</a:t>
            </a:r>
          </a:p>
        </p:txBody>
      </p:sp>
      <p:sp>
        <p:nvSpPr>
          <p:cNvPr id="20" name="Rectangle 19"/>
          <p:cNvSpPr>
            <a:spLocks noChangeAspect="1"/>
          </p:cNvSpPr>
          <p:nvPr/>
        </p:nvSpPr>
        <p:spPr>
          <a:xfrm>
            <a:off x="947353" y="1864619"/>
            <a:ext cx="1386000" cy="226591"/>
          </a:xfrm>
          <a:prstGeom prst="rect">
            <a:avLst/>
          </a:prstGeom>
          <a:solidFill>
            <a:srgbClr val="FFFFCC"/>
          </a:solidFill>
          <a:effectLst>
            <a:outerShdw blurRad="50800" dist="38100" dir="2700000" algn="tl" rotWithShape="0">
              <a:prstClr val="black">
                <a:alpha val="40000"/>
              </a:prstClr>
            </a:outerShdw>
          </a:effectLst>
        </p:spPr>
        <p:txBody>
          <a:bodyPr wrap="square" tIns="36000" bIns="36000">
            <a:spAutoFit/>
          </a:bodyPr>
          <a:lstStyle/>
          <a:p>
            <a:r>
              <a:rPr lang="en-GB" sz="1000" dirty="0">
                <a:solidFill>
                  <a:prstClr val="black"/>
                </a:solidFill>
                <a:latin typeface="Tunga" panose="020B0502040204020203" pitchFamily="34" charset="0"/>
                <a:cs typeface="Tunga" panose="020B0502040204020203" pitchFamily="34" charset="0"/>
              </a:rPr>
              <a:t>Modality choice</a:t>
            </a:r>
          </a:p>
        </p:txBody>
      </p:sp>
      <p:sp>
        <p:nvSpPr>
          <p:cNvPr id="15" name="Rectangle 14"/>
          <p:cNvSpPr>
            <a:spLocks noChangeAspect="1"/>
          </p:cNvSpPr>
          <p:nvPr/>
        </p:nvSpPr>
        <p:spPr>
          <a:xfrm>
            <a:off x="947353" y="2359458"/>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Planning customer</a:t>
            </a:r>
          </a:p>
        </p:txBody>
      </p:sp>
    </p:spTree>
    <p:extLst>
      <p:ext uri="{BB962C8B-B14F-4D97-AF65-F5344CB8AC3E}">
        <p14:creationId xmlns:p14="http://schemas.microsoft.com/office/powerpoint/2010/main" val="2464718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9603" y="1894645"/>
            <a:ext cx="1793249" cy="523188"/>
          </a:xfrm>
          <a:prstGeom prst="rect">
            <a:avLst/>
          </a:prstGeom>
        </p:spPr>
        <p:txBody>
          <a:bodyPr wrap="none" lIns="91409" tIns="45704" rIns="91409" bIns="45704">
            <a:spAutoFit/>
          </a:bodyPr>
          <a:lstStyle/>
          <a:p>
            <a:pPr algn="ctr" defTabSz="912512"/>
            <a:r>
              <a:rPr lang="nl-NL" sz="2800" dirty="0">
                <a:solidFill>
                  <a:srgbClr val="FFFFFF"/>
                </a:solidFill>
                <a:latin typeface="Segoe UI Light" pitchFamily="34" charset="0"/>
              </a:rPr>
              <a:t>Introductie</a:t>
            </a:r>
          </a:p>
        </p:txBody>
      </p:sp>
    </p:spTree>
    <p:extLst>
      <p:ext uri="{BB962C8B-B14F-4D97-AF65-F5344CB8AC3E}">
        <p14:creationId xmlns:p14="http://schemas.microsoft.com/office/powerpoint/2010/main" val="1893221324"/>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 name="Rectangle 4"/>
          <p:cNvSpPr/>
          <p:nvPr/>
        </p:nvSpPr>
        <p:spPr bwMode="auto">
          <a:xfrm rot="5400000">
            <a:off x="4686301" y="323852"/>
            <a:ext cx="1981198" cy="5105400"/>
          </a:xfrm>
          <a:prstGeom prst="rect">
            <a:avLst/>
          </a:prstGeom>
          <a:solidFill>
            <a:schemeClr val="bg1">
              <a:lumMod val="6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104" name="Rectangle 103"/>
          <p:cNvSpPr/>
          <p:nvPr/>
        </p:nvSpPr>
        <p:spPr bwMode="auto">
          <a:xfrm rot="5400000">
            <a:off x="4041772" y="822322"/>
            <a:ext cx="1145297" cy="7230359"/>
          </a:xfrm>
          <a:prstGeom prst="rect">
            <a:avLst/>
          </a:prstGeom>
          <a:solidFill>
            <a:schemeClr val="accent2">
              <a:alpha val="3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103" name="Rectangle 102"/>
          <p:cNvSpPr/>
          <p:nvPr/>
        </p:nvSpPr>
        <p:spPr bwMode="auto">
          <a:xfrm rot="5400000">
            <a:off x="1341028" y="2081045"/>
            <a:ext cx="1447255" cy="2124956"/>
          </a:xfrm>
          <a:prstGeom prst="rect">
            <a:avLst/>
          </a:prstGeom>
          <a:solidFill>
            <a:schemeClr val="accent2">
              <a:alpha val="3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cxnSp>
        <p:nvCxnSpPr>
          <p:cNvPr id="80" name="Straight Connector 79"/>
          <p:cNvCxnSpPr/>
          <p:nvPr/>
        </p:nvCxnSpPr>
        <p:spPr>
          <a:xfrm>
            <a:off x="5698708" y="2017718"/>
            <a:ext cx="23784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698708" y="1963682"/>
            <a:ext cx="23784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71F47D9D-8D60-4698-A495-89D102E182A2}" type="slidenum">
              <a:rPr lang="nl-NL" smtClean="0"/>
              <a:pPr/>
              <a:t>30</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30</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30</a:t>
            </a:fld>
            <a:endParaRPr lang="nl-NL" dirty="0"/>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30</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Informatie beschikbaar Deepsea terminal (DST)</a:t>
            </a:r>
          </a:p>
        </p:txBody>
      </p:sp>
      <p:sp>
        <p:nvSpPr>
          <p:cNvPr id="7" name="Rectangle 6"/>
          <p:cNvSpPr/>
          <p:nvPr/>
        </p:nvSpPr>
        <p:spPr bwMode="auto">
          <a:xfrm rot="5400000">
            <a:off x="4661921" y="3080060"/>
            <a:ext cx="544769" cy="2248611"/>
          </a:xfrm>
          <a:prstGeom prst="rect">
            <a:avLst/>
          </a:prstGeom>
          <a:solidFill>
            <a:schemeClr val="bg2"/>
          </a:solidFill>
          <a:ln>
            <a:solidFill>
              <a:schemeClr val="accent2"/>
            </a:solidFill>
            <a:headEnd type="none" w="med" len="med"/>
            <a:tailEnd type="none" w="med" len="med"/>
          </a:ln>
          <a:effectLst>
            <a:innerShdw blurRad="63500" dist="50800" dir="10800000">
              <a:prstClr val="black">
                <a:alpha val="50000"/>
              </a:prstClr>
            </a:innerShdw>
          </a:effectLst>
          <a:scene3d>
            <a:camera prst="orthographicFront"/>
            <a:lightRig rig="threePt" dir="t"/>
          </a:scene3d>
          <a:sp3d>
            <a:bevelB h="285750" prst="angle"/>
          </a:sp3d>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8" name="Isosceles Triangle 7"/>
          <p:cNvSpPr/>
          <p:nvPr/>
        </p:nvSpPr>
        <p:spPr bwMode="auto">
          <a:xfrm rot="5400000">
            <a:off x="5958291" y="4051965"/>
            <a:ext cx="544769" cy="304800"/>
          </a:xfrm>
          <a:prstGeom prst="triangle">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grpSp>
        <p:nvGrpSpPr>
          <p:cNvPr id="87" name="Group 86"/>
          <p:cNvGrpSpPr/>
          <p:nvPr/>
        </p:nvGrpSpPr>
        <p:grpSpPr>
          <a:xfrm rot="5400000">
            <a:off x="2418659" y="3010621"/>
            <a:ext cx="1128912" cy="187886"/>
            <a:chOff x="1710632" y="2459364"/>
            <a:chExt cx="1377855" cy="336444"/>
          </a:xfrm>
        </p:grpSpPr>
        <p:sp>
          <p:nvSpPr>
            <p:cNvPr id="14" name="Rectangle 13"/>
            <p:cNvSpPr/>
            <p:nvPr/>
          </p:nvSpPr>
          <p:spPr>
            <a:xfrm rot="5400000">
              <a:off x="2160070" y="2009928"/>
              <a:ext cx="336442" cy="1235317"/>
            </a:xfrm>
            <a:prstGeom prst="rect">
              <a:avLst/>
            </a:prstGeom>
            <a:solidFill>
              <a:schemeClr val="bg1"/>
            </a:solidFill>
            <a:ln w="12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88070" y="2385721"/>
              <a:ext cx="84237" cy="231523"/>
            </a:xfrm>
            <a:prstGeom prst="rect">
              <a:avLst/>
            </a:prstGeom>
            <a:solidFill>
              <a:srgbClr val="FF0000"/>
            </a:solidFill>
            <a:ln>
              <a:noFill/>
            </a:ln>
            <a:effectLst/>
          </p:spPr>
        </p:pic>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88071" y="2469970"/>
              <a:ext cx="84237" cy="231523"/>
            </a:xfrm>
            <a:prstGeom prst="rect">
              <a:avLst/>
            </a:prstGeom>
            <a:solidFill>
              <a:srgbClr val="92D050"/>
            </a:solidFill>
            <a:ln>
              <a:noFill/>
            </a:ln>
            <a:effectLst/>
          </p:spPr>
        </p:pic>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88070" y="2553689"/>
              <a:ext cx="84237" cy="231523"/>
            </a:xfrm>
            <a:prstGeom prst="rect">
              <a:avLst/>
            </a:prstGeom>
            <a:solidFill>
              <a:srgbClr val="C00000"/>
            </a:solidFill>
            <a:ln>
              <a:noFill/>
            </a:ln>
            <a:effectLst/>
          </p:spPr>
        </p:pic>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88070" y="2637926"/>
              <a:ext cx="84237" cy="231523"/>
            </a:xfrm>
            <a:prstGeom prst="rect">
              <a:avLst/>
            </a:prstGeom>
            <a:solidFill>
              <a:srgbClr val="FFFF00"/>
            </a:solidFill>
            <a:ln>
              <a:noFill/>
            </a:ln>
            <a:effectLst/>
          </p:spPr>
        </p:pic>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56547" y="2385721"/>
              <a:ext cx="84237" cy="231523"/>
            </a:xfrm>
            <a:prstGeom prst="rect">
              <a:avLst/>
            </a:prstGeom>
            <a:solidFill>
              <a:srgbClr val="FFFF00"/>
            </a:solidFill>
            <a:ln>
              <a:noFill/>
            </a:ln>
            <a:effec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56548" y="2469970"/>
              <a:ext cx="84237" cy="231523"/>
            </a:xfrm>
            <a:prstGeom prst="rect">
              <a:avLst/>
            </a:prstGeom>
            <a:solidFill>
              <a:srgbClr val="FFFF00"/>
            </a:solidFill>
            <a:ln>
              <a:noFill/>
            </a:ln>
            <a:effec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56547" y="2553689"/>
              <a:ext cx="84237" cy="231523"/>
            </a:xfrm>
            <a:prstGeom prst="rect">
              <a:avLst/>
            </a:prstGeom>
            <a:solidFill>
              <a:srgbClr val="FF0000"/>
            </a:solidFill>
            <a:ln>
              <a:noFill/>
            </a:ln>
            <a:effec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56547" y="2637926"/>
              <a:ext cx="84237" cy="231523"/>
            </a:xfrm>
            <a:prstGeom prst="rect">
              <a:avLst/>
            </a:prstGeom>
            <a:solidFill>
              <a:srgbClr val="92D050"/>
            </a:solidFill>
            <a:ln>
              <a:noFill/>
            </a:ln>
            <a:effectLst/>
          </p:spPr>
        </p:pic>
        <p:pic>
          <p:nvPicPr>
            <p:cNvPr id="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25023" y="2385721"/>
              <a:ext cx="84237" cy="231523"/>
            </a:xfrm>
            <a:prstGeom prst="rect">
              <a:avLst/>
            </a:prstGeom>
            <a:solidFill>
              <a:srgbClr val="C00000"/>
            </a:solidFill>
            <a:ln>
              <a:noFill/>
            </a:ln>
            <a:effectLst/>
          </p:spPr>
        </p:pic>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25024" y="2469970"/>
              <a:ext cx="84237" cy="231523"/>
            </a:xfrm>
            <a:prstGeom prst="rect">
              <a:avLst/>
            </a:prstGeom>
            <a:solidFill>
              <a:srgbClr val="FF0000"/>
            </a:solidFill>
            <a:ln>
              <a:noFill/>
            </a:ln>
            <a:effectLst/>
          </p:spPr>
        </p:pic>
        <p:pic>
          <p:nvPicPr>
            <p:cNvPr id="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25023" y="2553689"/>
              <a:ext cx="84237" cy="231523"/>
            </a:xfrm>
            <a:prstGeom prst="rect">
              <a:avLst/>
            </a:prstGeom>
            <a:solidFill>
              <a:srgbClr val="92D050"/>
            </a:solidFill>
            <a:ln>
              <a:noFill/>
            </a:ln>
            <a:effectLst/>
          </p:spPr>
        </p:pic>
        <p:pic>
          <p:nvPicPr>
            <p:cNvPr id="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25023" y="2637926"/>
              <a:ext cx="84237" cy="231523"/>
            </a:xfrm>
            <a:prstGeom prst="rect">
              <a:avLst/>
            </a:prstGeom>
            <a:solidFill>
              <a:srgbClr val="C00000"/>
            </a:solidFill>
            <a:ln>
              <a:noFill/>
            </a:ln>
            <a:effectLst/>
          </p:spPr>
        </p:pic>
        <p:pic>
          <p:nvPicPr>
            <p:cNvPr id="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94510" y="2385721"/>
              <a:ext cx="84237" cy="231523"/>
            </a:xfrm>
            <a:prstGeom prst="rect">
              <a:avLst/>
            </a:prstGeom>
            <a:solidFill>
              <a:srgbClr val="FF0000"/>
            </a:solidFill>
            <a:ln>
              <a:noFill/>
            </a:ln>
            <a:effectLst/>
          </p:spPr>
        </p:pic>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94511" y="2469970"/>
              <a:ext cx="84237" cy="231523"/>
            </a:xfrm>
            <a:prstGeom prst="rect">
              <a:avLst/>
            </a:prstGeom>
            <a:solidFill>
              <a:srgbClr val="92D050"/>
            </a:solidFill>
            <a:ln>
              <a:noFill/>
            </a:ln>
            <a:effectLst/>
          </p:spPr>
        </p:pic>
        <p:pic>
          <p:nvPicPr>
            <p:cNvPr id="3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94510" y="2553689"/>
              <a:ext cx="84237" cy="231523"/>
            </a:xfrm>
            <a:prstGeom prst="rect">
              <a:avLst/>
            </a:prstGeom>
            <a:solidFill>
              <a:srgbClr val="FFFF00"/>
            </a:solidFill>
            <a:ln>
              <a:noFill/>
            </a:ln>
            <a:effectLst/>
          </p:spPr>
        </p:pic>
        <p:pic>
          <p:nvPicPr>
            <p:cNvPr id="3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94510" y="2637926"/>
              <a:ext cx="84237" cy="231523"/>
            </a:xfrm>
            <a:prstGeom prst="rect">
              <a:avLst/>
            </a:prstGeom>
            <a:solidFill>
              <a:srgbClr val="FF0000"/>
            </a:solidFill>
            <a:ln>
              <a:noFill/>
            </a:ln>
            <a:effectLst/>
          </p:spPr>
        </p:pic>
        <p:sp>
          <p:nvSpPr>
            <p:cNvPr id="34" name="Rectangle 33"/>
            <p:cNvSpPr/>
            <p:nvPr/>
          </p:nvSpPr>
          <p:spPr>
            <a:xfrm rot="5400000">
              <a:off x="1748069" y="2559799"/>
              <a:ext cx="168221" cy="148069"/>
            </a:xfrm>
            <a:prstGeom prst="rect">
              <a:avLst/>
            </a:prstGeom>
            <a:solidFill>
              <a:srgbClr val="0070C0"/>
            </a:solidFill>
            <a:ln w="12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5" name="Isosceles Triangle 34"/>
            <p:cNvSpPr/>
            <p:nvPr/>
          </p:nvSpPr>
          <p:spPr>
            <a:xfrm rot="5400000">
              <a:off x="2848998" y="2556318"/>
              <a:ext cx="336442" cy="142536"/>
            </a:xfrm>
            <a:prstGeom prst="triangle">
              <a:avLst/>
            </a:prstGeom>
            <a:solidFill>
              <a:schemeClr val="bg1"/>
            </a:solidFill>
            <a:ln w="12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pic>
        <p:nvPicPr>
          <p:cNvPr id="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253330" y="2466465"/>
            <a:ext cx="84237" cy="231523"/>
          </a:xfrm>
          <a:prstGeom prst="rect">
            <a:avLst/>
          </a:prstGeom>
          <a:solidFill>
            <a:srgbClr val="FF0000"/>
          </a:solidFill>
          <a:ln>
            <a:noFill/>
          </a:ln>
          <a:effectLst/>
        </p:spPr>
      </p:pic>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253331" y="2550714"/>
            <a:ext cx="84237" cy="231523"/>
          </a:xfrm>
          <a:prstGeom prst="rect">
            <a:avLst/>
          </a:prstGeom>
          <a:solidFill>
            <a:srgbClr val="92D050"/>
          </a:solidFill>
          <a:ln>
            <a:noFill/>
          </a:ln>
          <a:effectLst/>
        </p:spPr>
      </p:pic>
      <p:pic>
        <p:nvPicPr>
          <p:cNvPr id="4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253330" y="2634433"/>
            <a:ext cx="84237" cy="231523"/>
          </a:xfrm>
          <a:prstGeom prst="rect">
            <a:avLst/>
          </a:prstGeom>
          <a:solidFill>
            <a:srgbClr val="FFFF00"/>
          </a:solidFill>
          <a:ln>
            <a:noFill/>
          </a:ln>
          <a:effectLst/>
        </p:spPr>
      </p:pic>
      <p:pic>
        <p:nvPicPr>
          <p:cNvPr id="4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253330" y="2718670"/>
            <a:ext cx="84237" cy="231523"/>
          </a:xfrm>
          <a:prstGeom prst="rect">
            <a:avLst/>
          </a:prstGeom>
          <a:solidFill>
            <a:srgbClr val="C00000"/>
          </a:solidFill>
          <a:ln>
            <a:noFill/>
          </a:ln>
          <a:effectLst/>
        </p:spPr>
      </p:pic>
      <p:pic>
        <p:nvPicPr>
          <p:cNvPr id="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487776" y="2470674"/>
            <a:ext cx="84237" cy="231523"/>
          </a:xfrm>
          <a:prstGeom prst="rect">
            <a:avLst/>
          </a:prstGeom>
          <a:solidFill>
            <a:srgbClr val="FFFF00"/>
          </a:solidFill>
          <a:ln>
            <a:noFill/>
          </a:ln>
          <a:effectLst/>
        </p:spPr>
      </p:pic>
      <p:pic>
        <p:nvPicPr>
          <p:cNvPr id="4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487777" y="2554923"/>
            <a:ext cx="84237" cy="231523"/>
          </a:xfrm>
          <a:prstGeom prst="rect">
            <a:avLst/>
          </a:prstGeom>
          <a:solidFill>
            <a:srgbClr val="92D050"/>
          </a:solidFill>
          <a:ln>
            <a:noFill/>
          </a:ln>
          <a:effectLst/>
        </p:spPr>
      </p:pic>
      <p:pic>
        <p:nvPicPr>
          <p:cNvPr id="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487776" y="2638642"/>
            <a:ext cx="84237" cy="231523"/>
          </a:xfrm>
          <a:prstGeom prst="rect">
            <a:avLst/>
          </a:prstGeom>
          <a:solidFill>
            <a:srgbClr val="FFFF00"/>
          </a:solidFill>
          <a:ln>
            <a:noFill/>
          </a:ln>
          <a:effectLst/>
        </p:spPr>
      </p:pic>
      <p:pic>
        <p:nvPicPr>
          <p:cNvPr id="4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487776" y="2722879"/>
            <a:ext cx="84237" cy="231523"/>
          </a:xfrm>
          <a:prstGeom prst="rect">
            <a:avLst/>
          </a:prstGeom>
          <a:solidFill>
            <a:srgbClr val="FF0000"/>
          </a:solidFill>
          <a:ln>
            <a:noFill/>
          </a:ln>
          <a:effectLst/>
        </p:spPr>
      </p:pic>
      <p:pic>
        <p:nvPicPr>
          <p:cNvPr id="4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959843" y="4250707"/>
            <a:ext cx="84237" cy="231523"/>
          </a:xfrm>
          <a:prstGeom prst="rect">
            <a:avLst/>
          </a:prstGeom>
          <a:solidFill>
            <a:srgbClr val="FFFF00"/>
          </a:solidFill>
          <a:ln>
            <a:noFill/>
          </a:ln>
          <a:effectLst/>
        </p:spPr>
      </p:pic>
      <p:cxnSp>
        <p:nvCxnSpPr>
          <p:cNvPr id="12" name="Straight Arrow Connector 11"/>
          <p:cNvCxnSpPr/>
          <p:nvPr/>
        </p:nvCxnSpPr>
        <p:spPr>
          <a:xfrm>
            <a:off x="6383076" y="4204365"/>
            <a:ext cx="322524" cy="204222"/>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51" name="Rectangle 50"/>
          <p:cNvSpPr>
            <a:spLocks noChangeAspect="1"/>
          </p:cNvSpPr>
          <p:nvPr/>
        </p:nvSpPr>
        <p:spPr>
          <a:xfrm>
            <a:off x="6702003" y="4363454"/>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ETA Vessel*</a:t>
            </a:r>
          </a:p>
        </p:txBody>
      </p:sp>
      <p:sp>
        <p:nvSpPr>
          <p:cNvPr id="53" name="Rectangle 52"/>
          <p:cNvSpPr>
            <a:spLocks noChangeAspect="1"/>
          </p:cNvSpPr>
          <p:nvPr/>
        </p:nvSpPr>
        <p:spPr>
          <a:xfrm>
            <a:off x="6702003" y="4631159"/>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ETD Vessel*</a:t>
            </a:r>
          </a:p>
        </p:txBody>
      </p:sp>
      <p:sp>
        <p:nvSpPr>
          <p:cNvPr id="56" name="Rectangle 55"/>
          <p:cNvSpPr>
            <a:spLocks noChangeAspect="1"/>
          </p:cNvSpPr>
          <p:nvPr/>
        </p:nvSpPr>
        <p:spPr>
          <a:xfrm>
            <a:off x="2198187" y="4363453"/>
            <a:ext cx="1297150" cy="226591"/>
          </a:xfrm>
          <a:prstGeom prst="rect">
            <a:avLst/>
          </a:prstGeom>
          <a:solidFill>
            <a:srgbClr val="9BBB59">
              <a:lumMod val="20000"/>
              <a:lumOff val="8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Release container (cust)</a:t>
            </a:r>
          </a:p>
        </p:txBody>
      </p:sp>
      <p:sp>
        <p:nvSpPr>
          <p:cNvPr id="57" name="Rectangle 56"/>
          <p:cNvSpPr>
            <a:spLocks noChangeAspect="1"/>
          </p:cNvSpPr>
          <p:nvPr/>
        </p:nvSpPr>
        <p:spPr>
          <a:xfrm>
            <a:off x="2198187" y="4631309"/>
            <a:ext cx="1386000" cy="22644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solidFill>
                  <a:prstClr val="black"/>
                </a:solidFill>
                <a:latin typeface="Tunga" panose="020B0502040204020203" pitchFamily="34" charset="0"/>
                <a:cs typeface="Tunga" panose="020B0502040204020203" pitchFamily="34" charset="0"/>
              </a:rPr>
              <a:t>Release container (comm)</a:t>
            </a:r>
          </a:p>
        </p:txBody>
      </p:sp>
      <p:cxnSp>
        <p:nvCxnSpPr>
          <p:cNvPr id="58" name="Straight Arrow Connector 57"/>
          <p:cNvCxnSpPr>
            <a:stCxn id="56" idx="3"/>
            <a:endCxn id="49" idx="2"/>
          </p:cNvCxnSpPr>
          <p:nvPr/>
        </p:nvCxnSpPr>
        <p:spPr>
          <a:xfrm flipV="1">
            <a:off x="3495337" y="4366469"/>
            <a:ext cx="390863" cy="11028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7" idx="3"/>
            <a:endCxn id="49" idx="2"/>
          </p:cNvCxnSpPr>
          <p:nvPr/>
        </p:nvCxnSpPr>
        <p:spPr>
          <a:xfrm flipV="1">
            <a:off x="3584187" y="4366469"/>
            <a:ext cx="302013" cy="378061"/>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8" idx="0"/>
            <a:endCxn id="53" idx="1"/>
          </p:cNvCxnSpPr>
          <p:nvPr/>
        </p:nvCxnSpPr>
        <p:spPr>
          <a:xfrm>
            <a:off x="6383076" y="4204366"/>
            <a:ext cx="318927" cy="540089"/>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66" name="Rectangle 65"/>
          <p:cNvSpPr>
            <a:spLocks noChangeAspect="1"/>
          </p:cNvSpPr>
          <p:nvPr/>
        </p:nvSpPr>
        <p:spPr>
          <a:xfrm>
            <a:off x="6244628" y="2725395"/>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Inland calls trains DST</a:t>
            </a:r>
          </a:p>
        </p:txBody>
      </p:sp>
      <p:pic>
        <p:nvPicPr>
          <p:cNvPr id="6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423715" y="1880470"/>
            <a:ext cx="84237" cy="231523"/>
          </a:xfrm>
          <a:prstGeom prst="rect">
            <a:avLst/>
          </a:prstGeom>
          <a:solidFill>
            <a:srgbClr val="FFFF00"/>
          </a:solidFill>
          <a:ln>
            <a:noFill/>
          </a:ln>
          <a:effectLst/>
        </p:spPr>
      </p:pic>
      <p:pic>
        <p:nvPicPr>
          <p:cNvPr id="6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961597" y="1880469"/>
            <a:ext cx="84237" cy="231523"/>
          </a:xfrm>
          <a:prstGeom prst="rect">
            <a:avLst/>
          </a:prstGeom>
          <a:solidFill>
            <a:srgbClr val="92D050"/>
          </a:solidFill>
          <a:ln>
            <a:noFill/>
          </a:ln>
          <a:effectLst/>
        </p:spPr>
      </p:pic>
      <p:pic>
        <p:nvPicPr>
          <p:cNvPr id="6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682561" y="1880469"/>
            <a:ext cx="84237" cy="231523"/>
          </a:xfrm>
          <a:prstGeom prst="rect">
            <a:avLst/>
          </a:prstGeom>
          <a:solidFill>
            <a:srgbClr val="FF0000"/>
          </a:solidFill>
          <a:ln>
            <a:noFill/>
          </a:ln>
          <a:effectLst/>
        </p:spPr>
      </p:pic>
      <p:pic>
        <p:nvPicPr>
          <p:cNvPr id="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229758" y="1880469"/>
            <a:ext cx="84237" cy="231523"/>
          </a:xfrm>
          <a:prstGeom prst="rect">
            <a:avLst/>
          </a:prstGeom>
          <a:solidFill>
            <a:srgbClr val="C00000"/>
          </a:solidFill>
          <a:ln>
            <a:noFill/>
          </a:ln>
          <a:effectLst/>
        </p:spPr>
      </p:pic>
      <p:pic>
        <p:nvPicPr>
          <p:cNvPr id="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497919" y="1880469"/>
            <a:ext cx="84237" cy="231523"/>
          </a:xfrm>
          <a:prstGeom prst="rect">
            <a:avLst/>
          </a:prstGeom>
          <a:solidFill>
            <a:srgbClr val="FFFF00"/>
          </a:solidFill>
          <a:ln>
            <a:noFill/>
          </a:ln>
          <a:effec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178286" y="1880469"/>
            <a:ext cx="84237" cy="231523"/>
          </a:xfrm>
          <a:prstGeom prst="rect">
            <a:avLst/>
          </a:prstGeom>
          <a:solidFill>
            <a:srgbClr val="FF0000"/>
          </a:solidFill>
          <a:ln>
            <a:noFill/>
          </a:ln>
          <a:effectLst/>
        </p:spPr>
      </p:pic>
      <p:cxnSp>
        <p:nvCxnSpPr>
          <p:cNvPr id="73" name="Straight Arrow Connector 72"/>
          <p:cNvCxnSpPr>
            <a:stCxn id="121" idx="3"/>
            <a:endCxn id="66" idx="0"/>
          </p:cNvCxnSpPr>
          <p:nvPr/>
        </p:nvCxnSpPr>
        <p:spPr>
          <a:xfrm flipH="1">
            <a:off x="6937628" y="2343149"/>
            <a:ext cx="82379" cy="38224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bwMode="auto">
          <a:xfrm>
            <a:off x="3970371" y="3679039"/>
            <a:ext cx="237835" cy="550857"/>
          </a:xfrm>
          <a:prstGeom prst="rect">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7" name="Rectangle 76"/>
          <p:cNvSpPr/>
          <p:nvPr/>
        </p:nvSpPr>
        <p:spPr bwMode="auto">
          <a:xfrm>
            <a:off x="4372077" y="3679039"/>
            <a:ext cx="237835" cy="550857"/>
          </a:xfrm>
          <a:prstGeom prst="rect">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8" name="Rectangle 77"/>
          <p:cNvSpPr/>
          <p:nvPr/>
        </p:nvSpPr>
        <p:spPr bwMode="auto">
          <a:xfrm>
            <a:off x="4759241" y="3669020"/>
            <a:ext cx="237835" cy="550857"/>
          </a:xfrm>
          <a:prstGeom prst="rect">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86" name="Rectangle 85"/>
          <p:cNvSpPr/>
          <p:nvPr/>
        </p:nvSpPr>
        <p:spPr bwMode="auto">
          <a:xfrm rot="5400000">
            <a:off x="1795022" y="1090176"/>
            <a:ext cx="533397" cy="2124956"/>
          </a:xfrm>
          <a:prstGeom prst="rect">
            <a:avLst/>
          </a:prstGeom>
          <a:solidFill>
            <a:schemeClr val="bg1">
              <a:lumMod val="6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88" name="Rectangle 87"/>
          <p:cNvSpPr/>
          <p:nvPr/>
        </p:nvSpPr>
        <p:spPr bwMode="auto">
          <a:xfrm rot="5400000">
            <a:off x="3175402" y="2756020"/>
            <a:ext cx="119523" cy="550857"/>
          </a:xfrm>
          <a:prstGeom prst="rect">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90" name="Rectangle 89"/>
          <p:cNvSpPr>
            <a:spLocks noChangeAspect="1"/>
          </p:cNvSpPr>
          <p:nvPr/>
        </p:nvSpPr>
        <p:spPr>
          <a:xfrm>
            <a:off x="3571349" y="2242807"/>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Container planning DST</a:t>
            </a:r>
          </a:p>
        </p:txBody>
      </p:sp>
      <p:cxnSp>
        <p:nvCxnSpPr>
          <p:cNvPr id="91" name="Straight Arrow Connector 90"/>
          <p:cNvCxnSpPr>
            <a:stCxn id="38" idx="2"/>
            <a:endCxn id="90" idx="3"/>
          </p:cNvCxnSpPr>
          <p:nvPr/>
        </p:nvCxnSpPr>
        <p:spPr>
          <a:xfrm flipH="1" flipV="1">
            <a:off x="4957349" y="2356103"/>
            <a:ext cx="222338" cy="226124"/>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94" name="Rectangle 93"/>
          <p:cNvSpPr>
            <a:spLocks noChangeAspect="1"/>
          </p:cNvSpPr>
          <p:nvPr/>
        </p:nvSpPr>
        <p:spPr>
          <a:xfrm>
            <a:off x="3571349" y="2531302"/>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Container status DST</a:t>
            </a:r>
          </a:p>
        </p:txBody>
      </p:sp>
      <p:sp>
        <p:nvSpPr>
          <p:cNvPr id="95" name="Rectangle 94"/>
          <p:cNvSpPr>
            <a:spLocks noChangeAspect="1"/>
          </p:cNvSpPr>
          <p:nvPr/>
        </p:nvSpPr>
        <p:spPr>
          <a:xfrm>
            <a:off x="1238991" y="2745096"/>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Inland calls barges DST</a:t>
            </a:r>
          </a:p>
        </p:txBody>
      </p:sp>
      <p:cxnSp>
        <p:nvCxnSpPr>
          <p:cNvPr id="96" name="Straight Arrow Connector 95"/>
          <p:cNvCxnSpPr>
            <a:stCxn id="38" idx="2"/>
            <a:endCxn id="94" idx="3"/>
          </p:cNvCxnSpPr>
          <p:nvPr/>
        </p:nvCxnSpPr>
        <p:spPr>
          <a:xfrm flipH="1">
            <a:off x="4957349" y="2582227"/>
            <a:ext cx="222338" cy="62371"/>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28" idx="1"/>
            <a:endCxn id="95" idx="3"/>
          </p:cNvCxnSpPr>
          <p:nvPr/>
        </p:nvCxnSpPr>
        <p:spPr>
          <a:xfrm flipH="1" flipV="1">
            <a:off x="2624991" y="2858392"/>
            <a:ext cx="311224" cy="219611"/>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106" name="Rectangle 105"/>
          <p:cNvSpPr>
            <a:spLocks noChangeAspect="1"/>
          </p:cNvSpPr>
          <p:nvPr/>
        </p:nvSpPr>
        <p:spPr>
          <a:xfrm>
            <a:off x="2087603" y="1273731"/>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Inland call truck (ad hoc)</a:t>
            </a:r>
          </a:p>
        </p:txBody>
      </p:sp>
      <p:cxnSp>
        <p:nvCxnSpPr>
          <p:cNvPr id="108" name="Straight Connector 107"/>
          <p:cNvCxnSpPr/>
          <p:nvPr/>
        </p:nvCxnSpPr>
        <p:spPr>
          <a:xfrm>
            <a:off x="999241" y="1780451"/>
            <a:ext cx="7088762" cy="6824"/>
          </a:xfrm>
          <a:prstGeom prst="line">
            <a:avLst/>
          </a:prstGeom>
          <a:ln w="1270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715000" y="2170118"/>
            <a:ext cx="23784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715000" y="2116082"/>
            <a:ext cx="23784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440007" y="2032870"/>
            <a:ext cx="84237" cy="231523"/>
          </a:xfrm>
          <a:prstGeom prst="rect">
            <a:avLst/>
          </a:prstGeom>
          <a:solidFill>
            <a:srgbClr val="92D050"/>
          </a:solidFill>
          <a:ln>
            <a:noFill/>
          </a:ln>
          <a:effectLst/>
        </p:spPr>
      </p:pic>
      <p:pic>
        <p:nvPicPr>
          <p:cNvPr id="1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977889" y="2032869"/>
            <a:ext cx="84237" cy="231523"/>
          </a:xfrm>
          <a:prstGeom prst="rect">
            <a:avLst/>
          </a:prstGeom>
          <a:solidFill>
            <a:srgbClr val="FFFF00"/>
          </a:solidFill>
          <a:ln>
            <a:noFill/>
          </a:ln>
          <a:effectLst/>
        </p:spPr>
      </p:pic>
      <p:pic>
        <p:nvPicPr>
          <p:cNvPr id="1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698853" y="2032869"/>
            <a:ext cx="84237" cy="231523"/>
          </a:xfrm>
          <a:prstGeom prst="rect">
            <a:avLst/>
          </a:prstGeom>
          <a:solidFill>
            <a:srgbClr val="FF0000"/>
          </a:solidFill>
          <a:ln>
            <a:noFill/>
          </a:ln>
          <a:effectLst/>
        </p:spPr>
      </p:pic>
      <p:pic>
        <p:nvPicPr>
          <p:cNvPr id="1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246050" y="2032869"/>
            <a:ext cx="84237" cy="231523"/>
          </a:xfrm>
          <a:prstGeom prst="rect">
            <a:avLst/>
          </a:prstGeom>
          <a:solidFill>
            <a:srgbClr val="FF0000"/>
          </a:solidFill>
          <a:ln>
            <a:noFill/>
          </a:ln>
          <a:effectLst/>
        </p:spPr>
      </p:pic>
      <p:pic>
        <p:nvPicPr>
          <p:cNvPr id="1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514211" y="2032869"/>
            <a:ext cx="84237" cy="231523"/>
          </a:xfrm>
          <a:prstGeom prst="rect">
            <a:avLst/>
          </a:prstGeom>
          <a:solidFill>
            <a:srgbClr val="C00000"/>
          </a:solidFill>
          <a:ln>
            <a:noFill/>
          </a:ln>
          <a:effectLst/>
        </p:spPr>
      </p:pic>
      <p:pic>
        <p:nvPicPr>
          <p:cNvPr id="1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194578" y="2032869"/>
            <a:ext cx="84237" cy="231523"/>
          </a:xfrm>
          <a:prstGeom prst="rect">
            <a:avLst/>
          </a:prstGeom>
          <a:solidFill>
            <a:srgbClr val="FF0000"/>
          </a:solidFill>
          <a:ln>
            <a:noFill/>
          </a:ln>
          <a:effectLst/>
        </p:spPr>
      </p:pic>
      <p:cxnSp>
        <p:nvCxnSpPr>
          <p:cNvPr id="118" name="Straight Connector 117"/>
          <p:cNvCxnSpPr/>
          <p:nvPr/>
        </p:nvCxnSpPr>
        <p:spPr>
          <a:xfrm>
            <a:off x="5715000" y="2322518"/>
            <a:ext cx="23784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5715000" y="2268482"/>
            <a:ext cx="23784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440007" y="2185270"/>
            <a:ext cx="84237" cy="231523"/>
          </a:xfrm>
          <a:prstGeom prst="rect">
            <a:avLst/>
          </a:prstGeom>
          <a:solidFill>
            <a:srgbClr val="FF0000"/>
          </a:solidFill>
          <a:ln>
            <a:noFill/>
          </a:ln>
          <a:effectLst/>
        </p:spPr>
      </p:pic>
      <p:pic>
        <p:nvPicPr>
          <p:cNvPr id="1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977889" y="2185269"/>
            <a:ext cx="84237" cy="231523"/>
          </a:xfrm>
          <a:prstGeom prst="rect">
            <a:avLst/>
          </a:prstGeom>
          <a:solidFill>
            <a:srgbClr val="C00000"/>
          </a:solidFill>
          <a:ln>
            <a:noFill/>
          </a:ln>
          <a:effectLst/>
        </p:spPr>
      </p:pic>
      <p:pic>
        <p:nvPicPr>
          <p:cNvPr id="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698853" y="2185269"/>
            <a:ext cx="84237" cy="231523"/>
          </a:xfrm>
          <a:prstGeom prst="rect">
            <a:avLst/>
          </a:prstGeom>
          <a:solidFill>
            <a:srgbClr val="FFFF00"/>
          </a:solidFill>
          <a:ln>
            <a:noFill/>
          </a:ln>
          <a:effectLst/>
        </p:spPr>
      </p:pic>
      <p:pic>
        <p:nvPicPr>
          <p:cNvPr id="1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246050" y="2185269"/>
            <a:ext cx="84237" cy="231523"/>
          </a:xfrm>
          <a:prstGeom prst="rect">
            <a:avLst/>
          </a:prstGeom>
          <a:solidFill>
            <a:srgbClr val="FF0000"/>
          </a:solidFill>
          <a:ln>
            <a:noFill/>
          </a:ln>
          <a:effectLst/>
        </p:spPr>
      </p:pic>
      <p:pic>
        <p:nvPicPr>
          <p:cNvPr id="1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514211" y="2185269"/>
            <a:ext cx="84237" cy="231523"/>
          </a:xfrm>
          <a:prstGeom prst="rect">
            <a:avLst/>
          </a:prstGeom>
          <a:solidFill>
            <a:srgbClr val="FFFF00"/>
          </a:solidFill>
          <a:ln>
            <a:noFill/>
          </a:ln>
          <a:effectLst/>
        </p:spPr>
      </p:pic>
      <p:pic>
        <p:nvPicPr>
          <p:cNvPr id="1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194578" y="2185269"/>
            <a:ext cx="84237" cy="231523"/>
          </a:xfrm>
          <a:prstGeom prst="rect">
            <a:avLst/>
          </a:prstGeom>
          <a:solidFill>
            <a:srgbClr val="92D050"/>
          </a:solidFill>
          <a:ln>
            <a:noFill/>
          </a:ln>
          <a:effectLst/>
        </p:spPr>
      </p:pic>
      <p:sp>
        <p:nvSpPr>
          <p:cNvPr id="109" name="Rectangle 108"/>
          <p:cNvSpPr/>
          <p:nvPr/>
        </p:nvSpPr>
        <p:spPr bwMode="auto">
          <a:xfrm rot="10800000">
            <a:off x="7211440" y="1898504"/>
            <a:ext cx="119523" cy="550857"/>
          </a:xfrm>
          <a:prstGeom prst="rect">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127" name="Oval 126"/>
          <p:cNvSpPr/>
          <p:nvPr/>
        </p:nvSpPr>
        <p:spPr bwMode="auto">
          <a:xfrm>
            <a:off x="4808170" y="2560919"/>
            <a:ext cx="106144" cy="92002"/>
          </a:xfrm>
          <a:prstGeom prst="ellipse">
            <a:avLst/>
          </a:prstGeom>
          <a:solidFill>
            <a:srgbClr val="FF0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pic>
        <p:nvPicPr>
          <p:cNvPr id="13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436067" y="1622571"/>
            <a:ext cx="84237" cy="231523"/>
          </a:xfrm>
          <a:prstGeom prst="rect">
            <a:avLst/>
          </a:prstGeom>
          <a:solidFill>
            <a:srgbClr val="FF0000"/>
          </a:solidFill>
          <a:ln>
            <a:noFill/>
          </a:ln>
          <a:effectLst/>
        </p:spPr>
      </p:pic>
      <p:sp>
        <p:nvSpPr>
          <p:cNvPr id="135" name="Rectangle 134"/>
          <p:cNvSpPr/>
          <p:nvPr/>
        </p:nvSpPr>
        <p:spPr bwMode="auto">
          <a:xfrm>
            <a:off x="3276601" y="1696215"/>
            <a:ext cx="85824" cy="84236"/>
          </a:xfrm>
          <a:prstGeom prst="rect">
            <a:avLst/>
          </a:prstGeom>
          <a:solidFill>
            <a:schemeClr val="bg1">
              <a:lumMod val="8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pic>
        <p:nvPicPr>
          <p:cNvPr id="13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679877" y="1622571"/>
            <a:ext cx="84237" cy="231523"/>
          </a:xfrm>
          <a:prstGeom prst="rect">
            <a:avLst/>
          </a:prstGeom>
          <a:solidFill>
            <a:srgbClr val="FFFF00"/>
          </a:solidFill>
          <a:ln>
            <a:noFill/>
          </a:ln>
          <a:effectLst/>
        </p:spPr>
      </p:pic>
      <p:cxnSp>
        <p:nvCxnSpPr>
          <p:cNvPr id="137" name="Straight Arrow Connector 136"/>
          <p:cNvCxnSpPr>
            <a:stCxn id="106" idx="3"/>
            <a:endCxn id="136" idx="1"/>
          </p:cNvCxnSpPr>
          <p:nvPr/>
        </p:nvCxnSpPr>
        <p:spPr>
          <a:xfrm>
            <a:off x="3473603" y="1387027"/>
            <a:ext cx="248392" cy="309187"/>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Slide Number Placeholder 1"/>
          <p:cNvSpPr>
            <a:spLocks noGrp="1"/>
          </p:cNvSpPr>
          <p:nvPr>
            <p:ph type="sldNum" sz="quarter" idx="11"/>
          </p:nvPr>
        </p:nvSpPr>
        <p:spPr/>
        <p:txBody>
          <a:bodyPr/>
          <a:lstStyle/>
          <a:p>
            <a:fld id="{71F47D9D-8D60-4698-A495-89D102E182A2}" type="slidenum">
              <a:rPr lang="nl-NL" smtClean="0"/>
              <a:pPr/>
              <a:t>31</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31</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31</a:t>
            </a:fld>
            <a:endParaRPr lang="nl-NL" dirty="0"/>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31</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Opportunity's Deepsea terminal</a:t>
            </a:r>
          </a:p>
        </p:txBody>
      </p:sp>
      <p:sp>
        <p:nvSpPr>
          <p:cNvPr id="15" name="TextBox 14"/>
          <p:cNvSpPr txBox="1"/>
          <p:nvPr/>
        </p:nvSpPr>
        <p:spPr>
          <a:xfrm>
            <a:off x="152400" y="1460590"/>
            <a:ext cx="8077200" cy="2000548"/>
          </a:xfrm>
          <a:prstGeom prst="rect">
            <a:avLst/>
          </a:prstGeom>
          <a:noFill/>
        </p:spPr>
        <p:txBody>
          <a:bodyPr wrap="square" lIns="0" tIns="0" rIns="0" bIns="0" rtlCol="0">
            <a:spAutoFit/>
          </a:bodyPr>
          <a:lstStyle/>
          <a:p>
            <a:pPr marL="742950" lvl="1" indent="-285750">
              <a:buFont typeface="Segoe UI Light" panose="020B0502040204020203" pitchFamily="34" charset="0"/>
              <a:buChar char="−"/>
            </a:pPr>
            <a:r>
              <a:rPr lang="nl-NL" sz="1600" dirty="0"/>
              <a:t>Profileren deep sea terminal in achterland door combineren achterland verbindingen en deep sea connecties. Mogelijkheid integrale planning te bieden. Voorbeeld APM: Boeken van Duisburg naar Shanghai. Synchromodale opties Duisburg – Shanghai worden getoond in combinatie met lanes/timetables Maersk en MSC</a:t>
            </a:r>
          </a:p>
          <a:p>
            <a:pPr marL="742950" lvl="1" indent="-285750">
              <a:buFont typeface="Segoe UI Light" panose="020B0502040204020203" pitchFamily="34" charset="0"/>
              <a:buChar char="−"/>
            </a:pPr>
            <a:endParaRPr lang="nl-NL" sz="1600" dirty="0"/>
          </a:p>
          <a:p>
            <a:pPr marL="742950" lvl="1" indent="-285750">
              <a:buFont typeface="Segoe UI Light" panose="020B0502040204020203" pitchFamily="34" charset="0"/>
              <a:buChar char="−"/>
            </a:pPr>
            <a:endParaRPr lang="nl-NL" sz="1600" dirty="0"/>
          </a:p>
          <a:p>
            <a:pPr lvl="1"/>
            <a:endParaRPr lang="en-US"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nl-NL" dirty="0"/>
          </a:p>
        </p:txBody>
      </p:sp>
    </p:spTree>
    <p:extLst>
      <p:ext uri="{BB962C8B-B14F-4D97-AF65-F5344CB8AC3E}">
        <p14:creationId xmlns:p14="http://schemas.microsoft.com/office/powerpoint/2010/main" val="238993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32</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Waarde propositie Inland terminal</a:t>
            </a:r>
          </a:p>
        </p:txBody>
      </p:sp>
      <p:sp>
        <p:nvSpPr>
          <p:cNvPr id="5" name="TextBox 4"/>
          <p:cNvSpPr txBox="1"/>
          <p:nvPr/>
        </p:nvSpPr>
        <p:spPr>
          <a:xfrm>
            <a:off x="152400" y="1460590"/>
            <a:ext cx="8077200" cy="3108543"/>
          </a:xfrm>
          <a:prstGeom prst="rect">
            <a:avLst/>
          </a:prstGeom>
          <a:noFill/>
        </p:spPr>
        <p:txBody>
          <a:bodyPr wrap="square" lIns="0" tIns="0" rIns="0" bIns="0" rtlCol="0">
            <a:spAutoFit/>
          </a:bodyPr>
          <a:lstStyle/>
          <a:p>
            <a:r>
              <a:rPr lang="nl-NL" b="1" dirty="0"/>
              <a:t>Algemeen</a:t>
            </a:r>
          </a:p>
          <a:p>
            <a:pPr marL="285750" indent="-285750">
              <a:buFont typeface="Segoe UI Light" panose="020B0502040204020203" pitchFamily="34" charset="0"/>
              <a:buChar char="−"/>
            </a:pPr>
            <a:r>
              <a:rPr lang="nl-NL" dirty="0"/>
              <a:t>Geringe investering voor</a:t>
            </a:r>
          </a:p>
          <a:p>
            <a:pPr marL="742950" lvl="1" indent="-285750">
              <a:buFont typeface="Segoe UI Light" panose="020B0502040204020203" pitchFamily="34" charset="0"/>
              <a:buChar char="−"/>
            </a:pPr>
            <a:r>
              <a:rPr lang="nl-NL" dirty="0"/>
              <a:t>Additioneel verkoopkanaal en plan en boeking platform</a:t>
            </a:r>
          </a:p>
          <a:p>
            <a:pPr marL="742950" lvl="1" indent="-285750">
              <a:buFont typeface="Segoe UI Light" panose="020B0502040204020203" pitchFamily="34" charset="0"/>
              <a:buChar char="−"/>
            </a:pPr>
            <a:r>
              <a:rPr lang="nl-NL" dirty="0"/>
              <a:t>Connectie met de supply chain in de haven en het hinterland </a:t>
            </a:r>
          </a:p>
          <a:p>
            <a:r>
              <a:rPr lang="nl-NL" b="1" dirty="0"/>
              <a:t>Operationeel</a:t>
            </a:r>
          </a:p>
          <a:p>
            <a:pPr marL="285750" indent="-285750">
              <a:buFont typeface="Segoe UI Light" panose="020B0502040204020203" pitchFamily="34" charset="0"/>
              <a:buChar char="−"/>
            </a:pPr>
            <a:r>
              <a:rPr lang="nl-NL" sz="1600" dirty="0">
                <a:gradFill>
                  <a:gsLst>
                    <a:gs pos="0">
                      <a:schemeClr val="tx1"/>
                    </a:gs>
                    <a:gs pos="86000">
                      <a:schemeClr val="tx1"/>
                    </a:gs>
                  </a:gsLst>
                  <a:lin ang="5400000" scaled="0"/>
                </a:gradFill>
              </a:rPr>
              <a:t>Optimaliseren planning </a:t>
            </a:r>
            <a:r>
              <a:rPr lang="nl-NL" sz="1600" u="sng" dirty="0">
                <a:gradFill>
                  <a:gsLst>
                    <a:gs pos="0">
                      <a:schemeClr val="tx1"/>
                    </a:gs>
                    <a:gs pos="86000">
                      <a:schemeClr val="tx1"/>
                    </a:gs>
                  </a:gsLst>
                  <a:lin ang="5400000" scaled="0"/>
                </a:gradFill>
              </a:rPr>
              <a:t>import</a:t>
            </a:r>
            <a:r>
              <a:rPr lang="nl-NL" sz="1600" dirty="0">
                <a:gradFill>
                  <a:gsLst>
                    <a:gs pos="0">
                      <a:schemeClr val="tx1"/>
                    </a:gs>
                    <a:gs pos="86000">
                      <a:schemeClr val="tx1"/>
                    </a:gs>
                  </a:gsLst>
                  <a:lin ang="5400000" scaled="0"/>
                </a:gradFill>
              </a:rPr>
              <a:t> lading:</a:t>
            </a:r>
          </a:p>
          <a:p>
            <a:pPr marL="742950" lvl="1" indent="-285750">
              <a:buFont typeface="Segoe UI Light" panose="020B0502040204020203" pitchFamily="34" charset="0"/>
              <a:buChar char="−"/>
            </a:pPr>
            <a:r>
              <a:rPr lang="nl-NL" sz="1600" dirty="0">
                <a:gradFill>
                  <a:gsLst>
                    <a:gs pos="0">
                      <a:schemeClr val="tx1"/>
                    </a:gs>
                    <a:gs pos="86000">
                      <a:schemeClr val="tx1"/>
                    </a:gs>
                  </a:gsLst>
                  <a:lin ang="5400000" scaled="0"/>
                </a:gradFill>
              </a:rPr>
              <a:t>Meer detail inzicht wanneer container op deep sea terminal beschikbaar is voor transport. (Her)plannen lading barge, trein.</a:t>
            </a:r>
          </a:p>
          <a:p>
            <a:pPr marL="742950" lvl="1" indent="-285750">
              <a:buFont typeface="Segoe UI Light" panose="020B0502040204020203" pitchFamily="34" charset="0"/>
              <a:buChar char="−"/>
            </a:pPr>
            <a:r>
              <a:rPr lang="nl-NL" sz="1600" dirty="0">
                <a:gradFill>
                  <a:gsLst>
                    <a:gs pos="0">
                      <a:schemeClr val="tx1"/>
                    </a:gs>
                    <a:gs pos="86000">
                      <a:schemeClr val="tx1"/>
                    </a:gs>
                  </a:gsLst>
                  <a:lin ang="5400000" scaled="0"/>
                </a:gradFill>
              </a:rPr>
              <a:t>Aanpassen planning pick-up containers bij vertraging deep sea vessel</a:t>
            </a:r>
          </a:p>
          <a:p>
            <a:pPr marL="285750" indent="-285750">
              <a:buFont typeface="Segoe UI Light" panose="020B0502040204020203" pitchFamily="34" charset="0"/>
              <a:buChar char="−"/>
            </a:pPr>
            <a:r>
              <a:rPr lang="nl-NL" sz="1600" dirty="0">
                <a:gradFill>
                  <a:gsLst>
                    <a:gs pos="0">
                      <a:schemeClr val="tx1"/>
                    </a:gs>
                    <a:gs pos="86000">
                      <a:schemeClr val="tx1"/>
                    </a:gs>
                  </a:gsLst>
                  <a:lin ang="5400000" scaled="0"/>
                </a:gradFill>
              </a:rPr>
              <a:t>Optimaliseren </a:t>
            </a:r>
            <a:r>
              <a:rPr lang="nl-NL" sz="1600" u="sng" dirty="0">
                <a:gradFill>
                  <a:gsLst>
                    <a:gs pos="0">
                      <a:schemeClr val="tx1"/>
                    </a:gs>
                    <a:gs pos="86000">
                      <a:schemeClr val="tx1"/>
                    </a:gs>
                  </a:gsLst>
                  <a:lin ang="5400000" scaled="0"/>
                </a:gradFill>
              </a:rPr>
              <a:t>export</a:t>
            </a:r>
            <a:r>
              <a:rPr lang="nl-NL" sz="1600" dirty="0">
                <a:gradFill>
                  <a:gsLst>
                    <a:gs pos="0">
                      <a:schemeClr val="tx1"/>
                    </a:gs>
                    <a:gs pos="86000">
                      <a:schemeClr val="tx1"/>
                    </a:gs>
                  </a:gsLst>
                  <a:lin ang="5400000" scaled="0"/>
                </a:gradFill>
              </a:rPr>
              <a:t> lading:</a:t>
            </a:r>
          </a:p>
          <a:p>
            <a:pPr marL="742950" lvl="1" indent="-285750">
              <a:buFont typeface="Segoe UI Light" panose="020B0502040204020203" pitchFamily="34" charset="0"/>
              <a:buChar char="−"/>
            </a:pPr>
            <a:r>
              <a:rPr lang="nl-NL" sz="1600" dirty="0">
                <a:gradFill>
                  <a:gsLst>
                    <a:gs pos="0">
                      <a:schemeClr val="tx1"/>
                    </a:gs>
                    <a:gs pos="86000">
                      <a:schemeClr val="tx1"/>
                    </a:gs>
                  </a:gsLst>
                  <a:lin ang="5400000" scaled="0"/>
                </a:gradFill>
              </a:rPr>
              <a:t>Deepsea vertraagd – cut off aangepast. Herplannen lading barge.</a:t>
            </a:r>
          </a:p>
          <a:p>
            <a:pPr marL="285750" indent="-285750">
              <a:buFont typeface="Segoe UI Light" panose="020B0502040204020203" pitchFamily="34" charset="0"/>
              <a:buChar char="−"/>
            </a:pPr>
            <a:r>
              <a:rPr lang="nl-NL" sz="1600" dirty="0">
                <a:gradFill>
                  <a:gsLst>
                    <a:gs pos="0">
                      <a:schemeClr val="tx1"/>
                    </a:gs>
                    <a:gs pos="86000">
                      <a:schemeClr val="tx1"/>
                    </a:gs>
                  </a:gsLst>
                  <a:lin ang="5400000" scaled="0"/>
                </a:gradFill>
              </a:rPr>
              <a:t>Optimaliseren back-office proces door digitalisering offerte en order proces</a:t>
            </a:r>
          </a:p>
        </p:txBody>
      </p:sp>
    </p:spTree>
    <p:extLst>
      <p:ext uri="{BB962C8B-B14F-4D97-AF65-F5344CB8AC3E}">
        <p14:creationId xmlns:p14="http://schemas.microsoft.com/office/powerpoint/2010/main" val="164925408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33</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Waarde propositie Inland terminal</a:t>
            </a:r>
          </a:p>
        </p:txBody>
      </p:sp>
      <p:sp>
        <p:nvSpPr>
          <p:cNvPr id="5" name="TextBox 4"/>
          <p:cNvSpPr txBox="1"/>
          <p:nvPr/>
        </p:nvSpPr>
        <p:spPr>
          <a:xfrm>
            <a:off x="152400" y="1460590"/>
            <a:ext cx="8077200" cy="1508105"/>
          </a:xfrm>
          <a:prstGeom prst="rect">
            <a:avLst/>
          </a:prstGeom>
          <a:noFill/>
        </p:spPr>
        <p:txBody>
          <a:bodyPr wrap="square" lIns="0" tIns="0" rIns="0" bIns="0" rtlCol="0">
            <a:spAutoFit/>
          </a:bodyPr>
          <a:lstStyle/>
          <a:p>
            <a:r>
              <a:rPr lang="nl-NL" b="1" dirty="0"/>
              <a:t>Commercieel</a:t>
            </a:r>
          </a:p>
          <a:p>
            <a:pPr marL="742950" lvl="1" indent="-285750">
              <a:buFont typeface="Segoe UI Light" panose="020B0502040204020203" pitchFamily="34" charset="0"/>
              <a:buChar char="−"/>
            </a:pPr>
            <a:r>
              <a:rPr lang="nl-NL" sz="1600" dirty="0">
                <a:gradFill>
                  <a:gsLst>
                    <a:gs pos="0">
                      <a:schemeClr val="tx1"/>
                    </a:gs>
                    <a:gs pos="86000">
                      <a:schemeClr val="tx1"/>
                    </a:gs>
                  </a:gsLst>
                  <a:lin ang="5400000" scaled="0"/>
                </a:gradFill>
              </a:rPr>
              <a:t>Betrouwbaarheid synchromodaal transport vergroot </a:t>
            </a:r>
          </a:p>
          <a:p>
            <a:pPr marL="742950" lvl="1" indent="-285750">
              <a:buFont typeface="Segoe UI Light" panose="020B0502040204020203" pitchFamily="34" charset="0"/>
              <a:buChar char="−"/>
            </a:pPr>
            <a:r>
              <a:rPr lang="nl-NL" sz="1600" dirty="0">
                <a:gradFill>
                  <a:gsLst>
                    <a:gs pos="0">
                      <a:schemeClr val="tx1"/>
                    </a:gs>
                    <a:gs pos="86000">
                      <a:schemeClr val="tx1"/>
                    </a:gs>
                  </a:gsLst>
                  <a:lin ang="5400000" scaled="0"/>
                </a:gradFill>
              </a:rPr>
              <a:t>Toegevoegde waarde naar verladers door mogelijkheid delen van informatie. Verdiepen relatie met verlader.</a:t>
            </a:r>
          </a:p>
          <a:p>
            <a:pPr marL="742950" lvl="1" indent="-285750">
              <a:buFont typeface="Segoe UI Light" panose="020B0502040204020203" pitchFamily="34" charset="0"/>
              <a:buChar char="−"/>
            </a:pPr>
            <a:r>
              <a:rPr lang="nl-NL" sz="1600" dirty="0">
                <a:gradFill>
                  <a:gsLst>
                    <a:gs pos="0">
                      <a:schemeClr val="tx1"/>
                    </a:gs>
                    <a:gs pos="86000">
                      <a:schemeClr val="tx1"/>
                    </a:gs>
                  </a:gsLst>
                  <a:lin ang="5400000" scaled="0"/>
                </a:gradFill>
              </a:rPr>
              <a:t>Offerte proces wordt versneld</a:t>
            </a:r>
          </a:p>
          <a:p>
            <a:pPr marL="742950" lvl="1" indent="-285750">
              <a:buFont typeface="Segoe UI Light" panose="020B0502040204020203" pitchFamily="34" charset="0"/>
              <a:buChar char="−"/>
            </a:pPr>
            <a:r>
              <a:rPr lang="nl-NL" sz="1600" dirty="0">
                <a:gradFill>
                  <a:gsLst>
                    <a:gs pos="0">
                      <a:schemeClr val="tx1"/>
                    </a:gs>
                    <a:gs pos="86000">
                      <a:schemeClr val="tx1"/>
                    </a:gs>
                  </a:gsLst>
                  <a:lin ang="5400000" scaled="0"/>
                </a:gradFill>
              </a:rPr>
              <a:t>Visibility terminal in scenario’s synchro planner </a:t>
            </a:r>
          </a:p>
        </p:txBody>
      </p:sp>
    </p:spTree>
    <p:extLst>
      <p:ext uri="{BB962C8B-B14F-4D97-AF65-F5344CB8AC3E}">
        <p14:creationId xmlns:p14="http://schemas.microsoft.com/office/powerpoint/2010/main" val="70801839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34</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34</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34</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34</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Informatiebehoefte Inland terminal</a:t>
            </a:r>
          </a:p>
        </p:txBody>
      </p:sp>
      <p:sp>
        <p:nvSpPr>
          <p:cNvPr id="29" name="TextBox 28"/>
          <p:cNvSpPr txBox="1"/>
          <p:nvPr/>
        </p:nvSpPr>
        <p:spPr>
          <a:xfrm>
            <a:off x="152400" y="1312912"/>
            <a:ext cx="8077200" cy="738664"/>
          </a:xfrm>
          <a:prstGeom prst="rect">
            <a:avLst/>
          </a:prstGeom>
          <a:noFill/>
        </p:spPr>
        <p:txBody>
          <a:bodyPr wrap="square" lIns="0" tIns="0" rIns="0" bIns="0" rtlCol="0">
            <a:spAutoFit/>
          </a:bodyPr>
          <a:lstStyle/>
          <a:p>
            <a:pPr lvl="1"/>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p:txBody>
      </p:sp>
      <p:graphicFrame>
        <p:nvGraphicFramePr>
          <p:cNvPr id="11" name="Table 10"/>
          <p:cNvGraphicFramePr>
            <a:graphicFrameLocks noGrp="1"/>
          </p:cNvGraphicFramePr>
          <p:nvPr>
            <p:extLst>
              <p:ext uri="{D42A27DB-BD31-4B8C-83A1-F6EECF244321}">
                <p14:modId xmlns:p14="http://schemas.microsoft.com/office/powerpoint/2010/main" val="1776881936"/>
              </p:ext>
            </p:extLst>
          </p:nvPr>
        </p:nvGraphicFramePr>
        <p:xfrm>
          <a:off x="190499" y="1340113"/>
          <a:ext cx="8518695" cy="3698240"/>
        </p:xfrm>
        <a:graphic>
          <a:graphicData uri="http://schemas.openxmlformats.org/drawingml/2006/table">
            <a:tbl>
              <a:tblPr firstRow="1" bandRow="1">
                <a:tableStyleId>{5C22544A-7EE6-4342-B048-85BDC9FD1C3A}</a:tableStyleId>
              </a:tblPr>
              <a:tblGrid>
                <a:gridCol w="2839565">
                  <a:extLst>
                    <a:ext uri="{9D8B030D-6E8A-4147-A177-3AD203B41FA5}">
                      <a16:colId xmlns:a16="http://schemas.microsoft.com/office/drawing/2014/main" val="672584898"/>
                    </a:ext>
                  </a:extLst>
                </a:gridCol>
                <a:gridCol w="5679130">
                  <a:extLst>
                    <a:ext uri="{9D8B030D-6E8A-4147-A177-3AD203B41FA5}">
                      <a16:colId xmlns:a16="http://schemas.microsoft.com/office/drawing/2014/main" val="944034830"/>
                    </a:ext>
                  </a:extLst>
                </a:gridCol>
              </a:tblGrid>
              <a:tr h="370840">
                <a:tc>
                  <a:txBody>
                    <a:bodyPr/>
                    <a:lstStyle/>
                    <a:p>
                      <a:r>
                        <a:rPr lang="nl-NL" dirty="0">
                          <a:solidFill>
                            <a:schemeClr val="tx1"/>
                          </a:solidFill>
                        </a:rPr>
                        <a:t>Informatie</a:t>
                      </a:r>
                    </a:p>
                  </a:txBody>
                  <a:tcPr>
                    <a:noFill/>
                  </a:tcPr>
                </a:tc>
                <a:tc>
                  <a:txBody>
                    <a:bodyPr/>
                    <a:lstStyle/>
                    <a:p>
                      <a:r>
                        <a:rPr lang="nl-NL" dirty="0">
                          <a:solidFill>
                            <a:schemeClr val="tx1"/>
                          </a:solidFill>
                        </a:rPr>
                        <a:t>Toegevoegde waarde</a:t>
                      </a:r>
                    </a:p>
                  </a:txBody>
                  <a:tcPr>
                    <a:noFill/>
                  </a:tcPr>
                </a:tc>
                <a:extLst>
                  <a:ext uri="{0D108BD9-81ED-4DB2-BD59-A6C34878D82A}">
                    <a16:rowId xmlns:a16="http://schemas.microsoft.com/office/drawing/2014/main" val="1765890957"/>
                  </a:ext>
                </a:extLst>
              </a:tr>
              <a:tr h="370840">
                <a:tc>
                  <a:txBody>
                    <a:bodyPr/>
                    <a:lstStyle/>
                    <a:p>
                      <a:endParaRPr lang="nl-NL" dirty="0"/>
                    </a:p>
                  </a:txBody>
                  <a:tcPr>
                    <a:noFill/>
                  </a:tcPr>
                </a:tc>
                <a:tc>
                  <a:txBody>
                    <a:bodyPr/>
                    <a:lstStyle/>
                    <a:p>
                      <a:pPr marL="285750" indent="-285750">
                        <a:buFont typeface="Arial" panose="020B0604020202020204" pitchFamily="34" charset="0"/>
                        <a:buChar char="•"/>
                      </a:pPr>
                      <a:r>
                        <a:rPr lang="nl-NL" dirty="0"/>
                        <a:t>Optimaliseren</a:t>
                      </a:r>
                      <a:r>
                        <a:rPr lang="nl-NL" baseline="0" dirty="0"/>
                        <a:t> planning beladen barge en trein</a:t>
                      </a:r>
                    </a:p>
                    <a:p>
                      <a:pPr marL="285750" indent="-285750">
                        <a:buFont typeface="Arial" panose="020B0604020202020204" pitchFamily="34" charset="0"/>
                        <a:buChar char="•"/>
                      </a:pPr>
                      <a:r>
                        <a:rPr lang="nl-NL" baseline="0" dirty="0"/>
                        <a:t>Stack planning ILT</a:t>
                      </a:r>
                    </a:p>
                    <a:p>
                      <a:pPr marL="285750" indent="-285750">
                        <a:buFont typeface="Arial" panose="020B0604020202020204" pitchFamily="34" charset="0"/>
                        <a:buChar char="•"/>
                      </a:pPr>
                      <a:r>
                        <a:rPr lang="nl-NL" baseline="0" dirty="0"/>
                        <a:t>Communicatie naar verlader</a:t>
                      </a:r>
                      <a:endParaRPr lang="nl-NL" dirty="0"/>
                    </a:p>
                  </a:txBody>
                  <a:tcPr>
                    <a:noFill/>
                  </a:tcPr>
                </a:tc>
                <a:extLst>
                  <a:ext uri="{0D108BD9-81ED-4DB2-BD59-A6C34878D82A}">
                    <a16:rowId xmlns:a16="http://schemas.microsoft.com/office/drawing/2014/main" val="900623145"/>
                  </a:ext>
                </a:extLst>
              </a:tr>
              <a:tr h="370840">
                <a:tc>
                  <a:txBody>
                    <a:bodyPr/>
                    <a:lstStyle/>
                    <a:p>
                      <a:endParaRPr lang="nl-NL" dirty="0"/>
                    </a:p>
                  </a:txBody>
                  <a:tcPr>
                    <a:noFill/>
                  </a:tcPr>
                </a:tc>
                <a:tc>
                  <a:txBody>
                    <a:bodyPr/>
                    <a:lstStyle/>
                    <a:p>
                      <a:pPr marL="285750" marR="0" lvl="0" indent="-285750" algn="l" defTabSz="68562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Idem</a:t>
                      </a:r>
                    </a:p>
                  </a:txBody>
                  <a:tcPr>
                    <a:noFill/>
                  </a:tcPr>
                </a:tc>
                <a:extLst>
                  <a:ext uri="{0D108BD9-81ED-4DB2-BD59-A6C34878D82A}">
                    <a16:rowId xmlns:a16="http://schemas.microsoft.com/office/drawing/2014/main" val="2499666232"/>
                  </a:ext>
                </a:extLst>
              </a:tr>
              <a:tr h="370840">
                <a:tc>
                  <a:txBody>
                    <a:bodyPr/>
                    <a:lstStyle/>
                    <a:p>
                      <a:endParaRPr lang="nl-NL" dirty="0"/>
                    </a:p>
                  </a:txBody>
                  <a:tcPr>
                    <a:noFill/>
                  </a:tcPr>
                </a:tc>
                <a:tc>
                  <a:txBody>
                    <a:bodyPr/>
                    <a:lstStyle/>
                    <a:p>
                      <a:pPr marL="285750" marR="0" lvl="0" indent="-285750" algn="l" defTabSz="68562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Idem</a:t>
                      </a:r>
                    </a:p>
                  </a:txBody>
                  <a:tcPr>
                    <a:noFill/>
                  </a:tcPr>
                </a:tc>
                <a:extLst>
                  <a:ext uri="{0D108BD9-81ED-4DB2-BD59-A6C34878D82A}">
                    <a16:rowId xmlns:a16="http://schemas.microsoft.com/office/drawing/2014/main" val="545492562"/>
                  </a:ext>
                </a:extLst>
              </a:tr>
              <a:tr h="370840">
                <a:tc>
                  <a:txBody>
                    <a:bodyPr/>
                    <a:lstStyle/>
                    <a:p>
                      <a:endParaRPr lang="nl-NL" dirty="0"/>
                    </a:p>
                  </a:txBody>
                  <a:tcPr>
                    <a:noFill/>
                  </a:tcPr>
                </a:tc>
                <a:tc>
                  <a:txBody>
                    <a:bodyPr/>
                    <a:lstStyle/>
                    <a:p>
                      <a:pPr marL="285750" marR="0" lvl="0" indent="-285750" algn="l" defTabSz="68562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Idem</a:t>
                      </a:r>
                    </a:p>
                  </a:txBody>
                  <a:tcPr>
                    <a:noFill/>
                  </a:tcPr>
                </a:tc>
                <a:extLst>
                  <a:ext uri="{0D108BD9-81ED-4DB2-BD59-A6C34878D82A}">
                    <a16:rowId xmlns:a16="http://schemas.microsoft.com/office/drawing/2014/main" val="1256067255"/>
                  </a:ext>
                </a:extLst>
              </a:tr>
              <a:tr h="370840">
                <a:tc>
                  <a:txBody>
                    <a:bodyPr/>
                    <a:lstStyle/>
                    <a:p>
                      <a:endParaRPr lang="nl-NL" dirty="0"/>
                    </a:p>
                  </a:txBody>
                  <a:tcPr>
                    <a:noFill/>
                  </a:tcPr>
                </a:tc>
                <a:tc>
                  <a:txBody>
                    <a:bodyPr/>
                    <a:lstStyle/>
                    <a:p>
                      <a:pPr marL="285750" marR="0" lvl="0" indent="-285750" algn="l" defTabSz="68562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Idem</a:t>
                      </a:r>
                    </a:p>
                  </a:txBody>
                  <a:tcPr>
                    <a:noFill/>
                  </a:tcPr>
                </a:tc>
                <a:extLst>
                  <a:ext uri="{0D108BD9-81ED-4DB2-BD59-A6C34878D82A}">
                    <a16:rowId xmlns:a16="http://schemas.microsoft.com/office/drawing/2014/main" val="2577814213"/>
                  </a:ext>
                </a:extLst>
              </a:tr>
              <a:tr h="370840">
                <a:tc>
                  <a:txBody>
                    <a:bodyPr/>
                    <a:lstStyle/>
                    <a:p>
                      <a:endParaRPr lang="nl-NL" dirty="0"/>
                    </a:p>
                  </a:txBody>
                  <a:tcPr>
                    <a:noFill/>
                  </a:tcPr>
                </a:tc>
                <a:tc>
                  <a:txBody>
                    <a:bodyPr/>
                    <a:lstStyle/>
                    <a:p>
                      <a:pPr marL="285750" indent="-285750">
                        <a:buFont typeface="Arial" panose="020B0604020202020204" pitchFamily="34" charset="0"/>
                        <a:buChar char="•"/>
                      </a:pPr>
                      <a:r>
                        <a:rPr lang="nl-NL" dirty="0"/>
                        <a:t>Idem</a:t>
                      </a:r>
                    </a:p>
                  </a:txBody>
                  <a:tcPr>
                    <a:noFill/>
                  </a:tcPr>
                </a:tc>
                <a:extLst>
                  <a:ext uri="{0D108BD9-81ED-4DB2-BD59-A6C34878D82A}">
                    <a16:rowId xmlns:a16="http://schemas.microsoft.com/office/drawing/2014/main" val="2842379024"/>
                  </a:ext>
                </a:extLst>
              </a:tr>
              <a:tr h="370840">
                <a:tc>
                  <a:txBody>
                    <a:bodyPr/>
                    <a:lstStyle/>
                    <a:p>
                      <a:endParaRPr lang="nl-NL" dirty="0"/>
                    </a:p>
                  </a:txBody>
                  <a:tcPr>
                    <a:noFill/>
                  </a:tcPr>
                </a:tc>
                <a:tc>
                  <a:txBody>
                    <a:bodyPr/>
                    <a:lstStyle/>
                    <a:p>
                      <a:pPr marL="285750" indent="-285750">
                        <a:buFont typeface="Arial" panose="020B0604020202020204" pitchFamily="34" charset="0"/>
                        <a:buChar char="•"/>
                      </a:pPr>
                      <a:r>
                        <a:rPr lang="nl-NL" dirty="0"/>
                        <a:t>Idem</a:t>
                      </a:r>
                    </a:p>
                  </a:txBody>
                  <a:tcPr>
                    <a:noFill/>
                  </a:tcPr>
                </a:tc>
                <a:extLst>
                  <a:ext uri="{0D108BD9-81ED-4DB2-BD59-A6C34878D82A}">
                    <a16:rowId xmlns:a16="http://schemas.microsoft.com/office/drawing/2014/main" val="3154558824"/>
                  </a:ext>
                </a:extLst>
              </a:tr>
              <a:tr h="370840">
                <a:tc>
                  <a:txBody>
                    <a:bodyPr/>
                    <a:lstStyle/>
                    <a:p>
                      <a:endParaRPr lang="nl-NL" dirty="0"/>
                    </a:p>
                  </a:txBody>
                  <a:tcPr>
                    <a:noFill/>
                  </a:tcPr>
                </a:tc>
                <a:tc>
                  <a:txBody>
                    <a:bodyPr/>
                    <a:lstStyle/>
                    <a:p>
                      <a:pPr marL="285750" indent="-285750">
                        <a:buFont typeface="Arial" panose="020B0604020202020204" pitchFamily="34" charset="0"/>
                        <a:buChar char="•"/>
                      </a:pPr>
                      <a:r>
                        <a:rPr lang="nl-NL" dirty="0"/>
                        <a:t>Idem</a:t>
                      </a:r>
                    </a:p>
                  </a:txBody>
                  <a:tcPr>
                    <a:noFill/>
                  </a:tcPr>
                </a:tc>
                <a:extLst>
                  <a:ext uri="{0D108BD9-81ED-4DB2-BD59-A6C34878D82A}">
                    <a16:rowId xmlns:a16="http://schemas.microsoft.com/office/drawing/2014/main" val="657607422"/>
                  </a:ext>
                </a:extLst>
              </a:tr>
            </a:tbl>
          </a:graphicData>
        </a:graphic>
      </p:graphicFrame>
      <p:sp>
        <p:nvSpPr>
          <p:cNvPr id="17" name="Rectangle 16"/>
          <p:cNvSpPr>
            <a:spLocks noChangeAspect="1"/>
          </p:cNvSpPr>
          <p:nvPr/>
        </p:nvSpPr>
        <p:spPr>
          <a:xfrm>
            <a:off x="740474" y="3264030"/>
            <a:ext cx="1297150" cy="226591"/>
          </a:xfrm>
          <a:prstGeom prst="rect">
            <a:avLst/>
          </a:prstGeom>
          <a:solidFill>
            <a:srgbClr val="9BBB59">
              <a:lumMod val="20000"/>
              <a:lumOff val="8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Release container (cust)</a:t>
            </a:r>
          </a:p>
        </p:txBody>
      </p:sp>
      <p:sp>
        <p:nvSpPr>
          <p:cNvPr id="18" name="Rectangle 17"/>
          <p:cNvSpPr>
            <a:spLocks noChangeAspect="1"/>
          </p:cNvSpPr>
          <p:nvPr/>
        </p:nvSpPr>
        <p:spPr>
          <a:xfrm>
            <a:off x="740474" y="3625324"/>
            <a:ext cx="1386000" cy="22644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solidFill>
                  <a:prstClr val="black"/>
                </a:solidFill>
                <a:latin typeface="Tunga" panose="020B0502040204020203" pitchFamily="34" charset="0"/>
                <a:cs typeface="Tunga" panose="020B0502040204020203" pitchFamily="34" charset="0"/>
              </a:rPr>
              <a:t>Release container (comm)</a:t>
            </a:r>
          </a:p>
        </p:txBody>
      </p:sp>
      <p:sp>
        <p:nvSpPr>
          <p:cNvPr id="19" name="Rectangle 18"/>
          <p:cNvSpPr>
            <a:spLocks noChangeAspect="1"/>
          </p:cNvSpPr>
          <p:nvPr/>
        </p:nvSpPr>
        <p:spPr>
          <a:xfrm>
            <a:off x="740474" y="4362349"/>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Inland calls trains DST</a:t>
            </a:r>
          </a:p>
        </p:txBody>
      </p:sp>
      <p:sp>
        <p:nvSpPr>
          <p:cNvPr id="20" name="Rectangle 19"/>
          <p:cNvSpPr>
            <a:spLocks noChangeAspect="1"/>
          </p:cNvSpPr>
          <p:nvPr/>
        </p:nvSpPr>
        <p:spPr>
          <a:xfrm>
            <a:off x="740474" y="1810736"/>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Container planning DST</a:t>
            </a:r>
          </a:p>
        </p:txBody>
      </p:sp>
      <p:sp>
        <p:nvSpPr>
          <p:cNvPr id="21" name="Rectangle 20"/>
          <p:cNvSpPr>
            <a:spLocks noChangeAspect="1"/>
          </p:cNvSpPr>
          <p:nvPr/>
        </p:nvSpPr>
        <p:spPr>
          <a:xfrm>
            <a:off x="740474" y="4715781"/>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Container status DST</a:t>
            </a:r>
          </a:p>
        </p:txBody>
      </p:sp>
      <p:sp>
        <p:nvSpPr>
          <p:cNvPr id="22" name="Rectangle 21"/>
          <p:cNvSpPr>
            <a:spLocks noChangeAspect="1"/>
          </p:cNvSpPr>
          <p:nvPr/>
        </p:nvSpPr>
        <p:spPr>
          <a:xfrm>
            <a:off x="740474" y="3973568"/>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Inland calls barges DST</a:t>
            </a:r>
          </a:p>
        </p:txBody>
      </p:sp>
      <p:sp>
        <p:nvSpPr>
          <p:cNvPr id="24" name="Oval 23"/>
          <p:cNvSpPr/>
          <p:nvPr/>
        </p:nvSpPr>
        <p:spPr bwMode="auto">
          <a:xfrm>
            <a:off x="1951256" y="4745398"/>
            <a:ext cx="106144" cy="92002"/>
          </a:xfrm>
          <a:prstGeom prst="ellipse">
            <a:avLst/>
          </a:prstGeom>
          <a:solidFill>
            <a:srgbClr val="FF0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25" name="Rectangle 24"/>
          <p:cNvSpPr>
            <a:spLocks noChangeAspect="1"/>
          </p:cNvSpPr>
          <p:nvPr/>
        </p:nvSpPr>
        <p:spPr>
          <a:xfrm>
            <a:off x="740474" y="2495550"/>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ETA Vessel*</a:t>
            </a:r>
          </a:p>
        </p:txBody>
      </p:sp>
      <p:sp>
        <p:nvSpPr>
          <p:cNvPr id="26" name="Rectangle 25"/>
          <p:cNvSpPr>
            <a:spLocks noChangeAspect="1"/>
          </p:cNvSpPr>
          <p:nvPr/>
        </p:nvSpPr>
        <p:spPr>
          <a:xfrm>
            <a:off x="740474" y="2875249"/>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ETD Vessel*</a:t>
            </a:r>
          </a:p>
        </p:txBody>
      </p:sp>
    </p:spTree>
    <p:extLst>
      <p:ext uri="{BB962C8B-B14F-4D97-AF65-F5344CB8AC3E}">
        <p14:creationId xmlns:p14="http://schemas.microsoft.com/office/powerpoint/2010/main" val="670338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35</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35</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35</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35</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Informatiebehoefte Inland terminal</a:t>
            </a:r>
          </a:p>
        </p:txBody>
      </p:sp>
      <p:sp>
        <p:nvSpPr>
          <p:cNvPr id="29" name="TextBox 28"/>
          <p:cNvSpPr txBox="1"/>
          <p:nvPr/>
        </p:nvSpPr>
        <p:spPr>
          <a:xfrm>
            <a:off x="152400" y="1312912"/>
            <a:ext cx="8077200" cy="738664"/>
          </a:xfrm>
          <a:prstGeom prst="rect">
            <a:avLst/>
          </a:prstGeom>
          <a:noFill/>
        </p:spPr>
        <p:txBody>
          <a:bodyPr wrap="square" lIns="0" tIns="0" rIns="0" bIns="0" rtlCol="0">
            <a:spAutoFit/>
          </a:bodyPr>
          <a:lstStyle/>
          <a:p>
            <a:pPr lvl="1"/>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p:txBody>
      </p:sp>
      <p:graphicFrame>
        <p:nvGraphicFramePr>
          <p:cNvPr id="11" name="Table 10"/>
          <p:cNvGraphicFramePr>
            <a:graphicFrameLocks noGrp="1"/>
          </p:cNvGraphicFramePr>
          <p:nvPr>
            <p:extLst>
              <p:ext uri="{D42A27DB-BD31-4B8C-83A1-F6EECF244321}">
                <p14:modId xmlns:p14="http://schemas.microsoft.com/office/powerpoint/2010/main" val="2695256744"/>
              </p:ext>
            </p:extLst>
          </p:nvPr>
        </p:nvGraphicFramePr>
        <p:xfrm>
          <a:off x="190499" y="1340113"/>
          <a:ext cx="8518695" cy="3708400"/>
        </p:xfrm>
        <a:graphic>
          <a:graphicData uri="http://schemas.openxmlformats.org/drawingml/2006/table">
            <a:tbl>
              <a:tblPr firstRow="1" bandRow="1">
                <a:tableStyleId>{5C22544A-7EE6-4342-B048-85BDC9FD1C3A}</a:tableStyleId>
              </a:tblPr>
              <a:tblGrid>
                <a:gridCol w="2839565">
                  <a:extLst>
                    <a:ext uri="{9D8B030D-6E8A-4147-A177-3AD203B41FA5}">
                      <a16:colId xmlns:a16="http://schemas.microsoft.com/office/drawing/2014/main" val="672584898"/>
                    </a:ext>
                  </a:extLst>
                </a:gridCol>
                <a:gridCol w="5679130">
                  <a:extLst>
                    <a:ext uri="{9D8B030D-6E8A-4147-A177-3AD203B41FA5}">
                      <a16:colId xmlns:a16="http://schemas.microsoft.com/office/drawing/2014/main" val="944034830"/>
                    </a:ext>
                  </a:extLst>
                </a:gridCol>
              </a:tblGrid>
              <a:tr h="370840">
                <a:tc>
                  <a:txBody>
                    <a:bodyPr/>
                    <a:lstStyle/>
                    <a:p>
                      <a:r>
                        <a:rPr lang="nl-NL" dirty="0">
                          <a:solidFill>
                            <a:schemeClr val="tx1"/>
                          </a:solidFill>
                        </a:rPr>
                        <a:t>Informatie</a:t>
                      </a:r>
                    </a:p>
                  </a:txBody>
                  <a:tcPr>
                    <a:noFill/>
                  </a:tcPr>
                </a:tc>
                <a:tc>
                  <a:txBody>
                    <a:bodyPr/>
                    <a:lstStyle/>
                    <a:p>
                      <a:r>
                        <a:rPr lang="nl-NL" dirty="0">
                          <a:solidFill>
                            <a:schemeClr val="tx1"/>
                          </a:solidFill>
                        </a:rPr>
                        <a:t>Toegevoegde waarde</a:t>
                      </a:r>
                    </a:p>
                  </a:txBody>
                  <a:tcPr>
                    <a:noFill/>
                  </a:tcPr>
                </a:tc>
                <a:extLst>
                  <a:ext uri="{0D108BD9-81ED-4DB2-BD59-A6C34878D82A}">
                    <a16:rowId xmlns:a16="http://schemas.microsoft.com/office/drawing/2014/main" val="1765890957"/>
                  </a:ext>
                </a:extLst>
              </a:tr>
              <a:tr h="370840">
                <a:tc>
                  <a:txBody>
                    <a:bodyPr/>
                    <a:lstStyle/>
                    <a:p>
                      <a:endParaRPr lang="nl-NL" dirty="0"/>
                    </a:p>
                  </a:txBody>
                  <a:tcPr>
                    <a:noFill/>
                  </a:tcPr>
                </a:tc>
                <a:tc>
                  <a:txBody>
                    <a:bodyPr/>
                    <a:lstStyle/>
                    <a:p>
                      <a:pPr marL="285750" indent="-285750">
                        <a:buFont typeface="Arial" panose="020B0604020202020204" pitchFamily="34" charset="0"/>
                        <a:buChar char="•"/>
                      </a:pPr>
                      <a:r>
                        <a:rPr lang="nl-NL" dirty="0"/>
                        <a:t>idem</a:t>
                      </a:r>
                    </a:p>
                  </a:txBody>
                  <a:tcPr>
                    <a:noFill/>
                  </a:tcPr>
                </a:tc>
                <a:extLst>
                  <a:ext uri="{0D108BD9-81ED-4DB2-BD59-A6C34878D82A}">
                    <a16:rowId xmlns:a16="http://schemas.microsoft.com/office/drawing/2014/main" val="900623145"/>
                  </a:ext>
                </a:extLst>
              </a:tr>
              <a:tr h="370840">
                <a:tc>
                  <a:txBody>
                    <a:bodyPr/>
                    <a:lstStyle/>
                    <a:p>
                      <a:endParaRPr lang="nl-NL" dirty="0"/>
                    </a:p>
                  </a:txBody>
                  <a:tcPr>
                    <a:noFill/>
                  </a:tcPr>
                </a:tc>
                <a:tc>
                  <a:txBody>
                    <a:bodyPr/>
                    <a:lstStyle/>
                    <a:p>
                      <a:pPr marL="285750" marR="0" lvl="0" indent="-285750" algn="l" defTabSz="68562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Idem</a:t>
                      </a:r>
                    </a:p>
                  </a:txBody>
                  <a:tcPr>
                    <a:noFill/>
                  </a:tcPr>
                </a:tc>
                <a:extLst>
                  <a:ext uri="{0D108BD9-81ED-4DB2-BD59-A6C34878D82A}">
                    <a16:rowId xmlns:a16="http://schemas.microsoft.com/office/drawing/2014/main" val="2499666232"/>
                  </a:ext>
                </a:extLst>
              </a:tr>
              <a:tr h="370840">
                <a:tc>
                  <a:txBody>
                    <a:bodyPr/>
                    <a:lstStyle/>
                    <a:p>
                      <a:endParaRPr lang="nl-NL" dirty="0"/>
                    </a:p>
                  </a:txBody>
                  <a:tcPr>
                    <a:noFill/>
                  </a:tcPr>
                </a:tc>
                <a:tc>
                  <a:txBody>
                    <a:bodyPr/>
                    <a:lstStyle/>
                    <a:p>
                      <a:pPr marL="285750" marR="0" lvl="0" indent="-285750" algn="l" defTabSz="68562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Idem</a:t>
                      </a:r>
                    </a:p>
                  </a:txBody>
                  <a:tcPr>
                    <a:noFill/>
                  </a:tcPr>
                </a:tc>
                <a:extLst>
                  <a:ext uri="{0D108BD9-81ED-4DB2-BD59-A6C34878D82A}">
                    <a16:rowId xmlns:a16="http://schemas.microsoft.com/office/drawing/2014/main" val="545492562"/>
                  </a:ext>
                </a:extLst>
              </a:tr>
              <a:tr h="370840">
                <a:tc>
                  <a:txBody>
                    <a:bodyPr/>
                    <a:lstStyle/>
                    <a:p>
                      <a:endParaRPr lang="nl-NL" dirty="0"/>
                    </a:p>
                  </a:txBody>
                  <a:tcPr>
                    <a:noFill/>
                  </a:tcPr>
                </a:tc>
                <a:tc>
                  <a:txBody>
                    <a:bodyPr/>
                    <a:lstStyle/>
                    <a:p>
                      <a:pPr marL="0" marR="0" lvl="0" indent="0" algn="l" defTabSz="685624"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dirty="0"/>
                    </a:p>
                  </a:txBody>
                  <a:tcPr>
                    <a:noFill/>
                  </a:tcPr>
                </a:tc>
                <a:extLst>
                  <a:ext uri="{0D108BD9-81ED-4DB2-BD59-A6C34878D82A}">
                    <a16:rowId xmlns:a16="http://schemas.microsoft.com/office/drawing/2014/main" val="1256067255"/>
                  </a:ext>
                </a:extLst>
              </a:tr>
              <a:tr h="370840">
                <a:tc>
                  <a:txBody>
                    <a:bodyPr/>
                    <a:lstStyle/>
                    <a:p>
                      <a:endParaRPr lang="nl-NL" dirty="0"/>
                    </a:p>
                  </a:txBody>
                  <a:tcPr>
                    <a:noFill/>
                  </a:tcPr>
                </a:tc>
                <a:tc>
                  <a:txBody>
                    <a:bodyPr/>
                    <a:lstStyle/>
                    <a:p>
                      <a:pPr marL="285750" marR="0" lvl="0" indent="-285750" algn="l" defTabSz="68562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dirty="0"/>
                    </a:p>
                  </a:txBody>
                  <a:tcPr>
                    <a:noFill/>
                  </a:tcPr>
                </a:tc>
                <a:extLst>
                  <a:ext uri="{0D108BD9-81ED-4DB2-BD59-A6C34878D82A}">
                    <a16:rowId xmlns:a16="http://schemas.microsoft.com/office/drawing/2014/main" val="2577814213"/>
                  </a:ext>
                </a:extLst>
              </a:tr>
              <a:tr h="370840">
                <a:tc>
                  <a:txBody>
                    <a:bodyPr/>
                    <a:lstStyle/>
                    <a:p>
                      <a:endParaRPr lang="nl-NL" dirty="0"/>
                    </a:p>
                  </a:txBody>
                  <a:tcPr>
                    <a:noFill/>
                  </a:tcPr>
                </a:tc>
                <a:tc>
                  <a:txBody>
                    <a:bodyPr/>
                    <a:lstStyle/>
                    <a:p>
                      <a:endParaRPr lang="nl-NL" dirty="0"/>
                    </a:p>
                  </a:txBody>
                  <a:tcPr>
                    <a:noFill/>
                  </a:tcPr>
                </a:tc>
                <a:extLst>
                  <a:ext uri="{0D108BD9-81ED-4DB2-BD59-A6C34878D82A}">
                    <a16:rowId xmlns:a16="http://schemas.microsoft.com/office/drawing/2014/main" val="2842379024"/>
                  </a:ext>
                </a:extLst>
              </a:tr>
              <a:tr h="370840">
                <a:tc>
                  <a:txBody>
                    <a:bodyPr/>
                    <a:lstStyle/>
                    <a:p>
                      <a:endParaRPr lang="nl-NL" dirty="0"/>
                    </a:p>
                  </a:txBody>
                  <a:tcPr>
                    <a:noFill/>
                  </a:tcPr>
                </a:tc>
                <a:tc>
                  <a:txBody>
                    <a:bodyPr/>
                    <a:lstStyle/>
                    <a:p>
                      <a:endParaRPr lang="nl-NL" dirty="0"/>
                    </a:p>
                  </a:txBody>
                  <a:tcPr>
                    <a:noFill/>
                  </a:tcPr>
                </a:tc>
                <a:extLst>
                  <a:ext uri="{0D108BD9-81ED-4DB2-BD59-A6C34878D82A}">
                    <a16:rowId xmlns:a16="http://schemas.microsoft.com/office/drawing/2014/main" val="3154558824"/>
                  </a:ext>
                </a:extLst>
              </a:tr>
              <a:tr h="370840">
                <a:tc>
                  <a:txBody>
                    <a:bodyPr/>
                    <a:lstStyle/>
                    <a:p>
                      <a:endParaRPr lang="nl-NL" dirty="0"/>
                    </a:p>
                  </a:txBody>
                  <a:tcPr>
                    <a:noFill/>
                  </a:tcPr>
                </a:tc>
                <a:tc>
                  <a:txBody>
                    <a:bodyPr/>
                    <a:lstStyle/>
                    <a:p>
                      <a:endParaRPr lang="nl-NL" dirty="0"/>
                    </a:p>
                  </a:txBody>
                  <a:tcPr>
                    <a:noFill/>
                  </a:tcPr>
                </a:tc>
                <a:extLst>
                  <a:ext uri="{0D108BD9-81ED-4DB2-BD59-A6C34878D82A}">
                    <a16:rowId xmlns:a16="http://schemas.microsoft.com/office/drawing/2014/main" val="657607422"/>
                  </a:ext>
                </a:extLst>
              </a:tr>
              <a:tr h="370840">
                <a:tc>
                  <a:txBody>
                    <a:bodyPr/>
                    <a:lstStyle/>
                    <a:p>
                      <a:endParaRPr lang="nl-NL" dirty="0"/>
                    </a:p>
                  </a:txBody>
                  <a:tcPr>
                    <a:noFill/>
                  </a:tcPr>
                </a:tc>
                <a:tc>
                  <a:txBody>
                    <a:bodyPr/>
                    <a:lstStyle/>
                    <a:p>
                      <a:endParaRPr lang="nl-NL" dirty="0"/>
                    </a:p>
                  </a:txBody>
                  <a:tcPr>
                    <a:noFill/>
                  </a:tcPr>
                </a:tc>
                <a:extLst>
                  <a:ext uri="{0D108BD9-81ED-4DB2-BD59-A6C34878D82A}">
                    <a16:rowId xmlns:a16="http://schemas.microsoft.com/office/drawing/2014/main" val="684559520"/>
                  </a:ext>
                </a:extLst>
              </a:tr>
            </a:tbl>
          </a:graphicData>
        </a:graphic>
      </p:graphicFrame>
      <p:sp>
        <p:nvSpPr>
          <p:cNvPr id="19" name="Rectangle 18"/>
          <p:cNvSpPr>
            <a:spLocks noChangeAspect="1"/>
          </p:cNvSpPr>
          <p:nvPr/>
        </p:nvSpPr>
        <p:spPr>
          <a:xfrm>
            <a:off x="770418" y="1824810"/>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Inland calls trains DST</a:t>
            </a:r>
          </a:p>
        </p:txBody>
      </p:sp>
      <p:sp>
        <p:nvSpPr>
          <p:cNvPr id="21" name="Rectangle 20"/>
          <p:cNvSpPr>
            <a:spLocks noChangeAspect="1"/>
          </p:cNvSpPr>
          <p:nvPr/>
        </p:nvSpPr>
        <p:spPr>
          <a:xfrm>
            <a:off x="770418" y="2178242"/>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Container status DST</a:t>
            </a:r>
          </a:p>
        </p:txBody>
      </p:sp>
      <p:sp>
        <p:nvSpPr>
          <p:cNvPr id="23" name="Rectangle 22"/>
          <p:cNvSpPr>
            <a:spLocks noChangeAspect="1"/>
          </p:cNvSpPr>
          <p:nvPr/>
        </p:nvSpPr>
        <p:spPr>
          <a:xfrm>
            <a:off x="770418" y="2546772"/>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Inland call truck (ad hoc)</a:t>
            </a:r>
          </a:p>
        </p:txBody>
      </p:sp>
      <p:sp>
        <p:nvSpPr>
          <p:cNvPr id="24" name="Oval 23"/>
          <p:cNvSpPr/>
          <p:nvPr/>
        </p:nvSpPr>
        <p:spPr bwMode="auto">
          <a:xfrm>
            <a:off x="1981200" y="2207859"/>
            <a:ext cx="106144" cy="92002"/>
          </a:xfrm>
          <a:prstGeom prst="ellipse">
            <a:avLst/>
          </a:prstGeom>
          <a:solidFill>
            <a:srgbClr val="FF0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590492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 name="Rectangle 4"/>
          <p:cNvSpPr/>
          <p:nvPr/>
        </p:nvSpPr>
        <p:spPr bwMode="auto">
          <a:xfrm rot="5400000">
            <a:off x="4914901" y="95252"/>
            <a:ext cx="1523997" cy="5105400"/>
          </a:xfrm>
          <a:prstGeom prst="rect">
            <a:avLst/>
          </a:prstGeom>
          <a:solidFill>
            <a:schemeClr val="bg1">
              <a:lumMod val="6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103" name="Rectangle 102"/>
          <p:cNvSpPr/>
          <p:nvPr/>
        </p:nvSpPr>
        <p:spPr bwMode="auto">
          <a:xfrm rot="5400000">
            <a:off x="5373814" y="1163767"/>
            <a:ext cx="606170" cy="5105402"/>
          </a:xfrm>
          <a:prstGeom prst="rect">
            <a:avLst/>
          </a:prstGeom>
          <a:solidFill>
            <a:schemeClr val="accent2">
              <a:alpha val="3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cxnSp>
        <p:nvCxnSpPr>
          <p:cNvPr id="80" name="Straight Connector 79"/>
          <p:cNvCxnSpPr/>
          <p:nvPr/>
        </p:nvCxnSpPr>
        <p:spPr>
          <a:xfrm>
            <a:off x="5698708" y="2017718"/>
            <a:ext cx="23784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698708" y="1963682"/>
            <a:ext cx="23784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71F47D9D-8D60-4698-A495-89D102E182A2}" type="slidenum">
              <a:rPr lang="nl-NL" smtClean="0"/>
              <a:pPr/>
              <a:t>36</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36</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36</a:t>
            </a:fld>
            <a:endParaRPr lang="nl-NL" dirty="0"/>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36</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Informatie beschikbaar Inland terminal (INL)</a:t>
            </a:r>
          </a:p>
        </p:txBody>
      </p:sp>
      <p:grpSp>
        <p:nvGrpSpPr>
          <p:cNvPr id="87" name="Group 86"/>
          <p:cNvGrpSpPr/>
          <p:nvPr/>
        </p:nvGrpSpPr>
        <p:grpSpPr>
          <a:xfrm rot="10800000">
            <a:off x="4808170" y="3448189"/>
            <a:ext cx="1128912" cy="187886"/>
            <a:chOff x="1710632" y="2459364"/>
            <a:chExt cx="1377855" cy="336444"/>
          </a:xfrm>
        </p:grpSpPr>
        <p:sp>
          <p:nvSpPr>
            <p:cNvPr id="14" name="Rectangle 13"/>
            <p:cNvSpPr/>
            <p:nvPr/>
          </p:nvSpPr>
          <p:spPr>
            <a:xfrm rot="5400000">
              <a:off x="2160070" y="2009928"/>
              <a:ext cx="336442" cy="1235317"/>
            </a:xfrm>
            <a:prstGeom prst="rect">
              <a:avLst/>
            </a:prstGeom>
            <a:solidFill>
              <a:schemeClr val="bg1"/>
            </a:solidFill>
            <a:ln w="12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88070" y="2385721"/>
              <a:ext cx="84237" cy="231523"/>
            </a:xfrm>
            <a:prstGeom prst="rect">
              <a:avLst/>
            </a:prstGeom>
            <a:solidFill>
              <a:srgbClr val="FF0000"/>
            </a:solidFill>
            <a:ln>
              <a:noFill/>
            </a:ln>
            <a:effectLst/>
          </p:spPr>
        </p:pic>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88071" y="2469970"/>
              <a:ext cx="84237" cy="231523"/>
            </a:xfrm>
            <a:prstGeom prst="rect">
              <a:avLst/>
            </a:prstGeom>
            <a:solidFill>
              <a:srgbClr val="92D050"/>
            </a:solidFill>
            <a:ln>
              <a:noFill/>
            </a:ln>
            <a:effectLst/>
          </p:spPr>
        </p:pic>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88070" y="2553689"/>
              <a:ext cx="84237" cy="231523"/>
            </a:xfrm>
            <a:prstGeom prst="rect">
              <a:avLst/>
            </a:prstGeom>
            <a:solidFill>
              <a:srgbClr val="C00000"/>
            </a:solidFill>
            <a:ln>
              <a:noFill/>
            </a:ln>
            <a:effectLst/>
          </p:spPr>
        </p:pic>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88070" y="2637926"/>
              <a:ext cx="84237" cy="231523"/>
            </a:xfrm>
            <a:prstGeom prst="rect">
              <a:avLst/>
            </a:prstGeom>
            <a:solidFill>
              <a:srgbClr val="FFFF00"/>
            </a:solidFill>
            <a:ln>
              <a:noFill/>
            </a:ln>
            <a:effectLst/>
          </p:spPr>
        </p:pic>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56547" y="2385721"/>
              <a:ext cx="84237" cy="231523"/>
            </a:xfrm>
            <a:prstGeom prst="rect">
              <a:avLst/>
            </a:prstGeom>
            <a:solidFill>
              <a:srgbClr val="FFFF00"/>
            </a:solidFill>
            <a:ln>
              <a:noFill/>
            </a:ln>
            <a:effectLst/>
          </p:spPr>
        </p:pic>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56548" y="2469970"/>
              <a:ext cx="84237" cy="231523"/>
            </a:xfrm>
            <a:prstGeom prst="rect">
              <a:avLst/>
            </a:prstGeom>
            <a:solidFill>
              <a:srgbClr val="FFFF00"/>
            </a:solidFill>
            <a:ln>
              <a:noFill/>
            </a:ln>
            <a:effec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56547" y="2553689"/>
              <a:ext cx="84237" cy="231523"/>
            </a:xfrm>
            <a:prstGeom prst="rect">
              <a:avLst/>
            </a:prstGeom>
            <a:solidFill>
              <a:srgbClr val="FF0000"/>
            </a:solidFill>
            <a:ln>
              <a:noFill/>
            </a:ln>
            <a:effectLst/>
          </p:spPr>
        </p:pic>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56547" y="2637926"/>
              <a:ext cx="84237" cy="231523"/>
            </a:xfrm>
            <a:prstGeom prst="rect">
              <a:avLst/>
            </a:prstGeom>
            <a:solidFill>
              <a:srgbClr val="92D050"/>
            </a:solidFill>
            <a:ln>
              <a:noFill/>
            </a:ln>
            <a:effectLst/>
          </p:spPr>
        </p:pic>
        <p:pic>
          <p:nvPicPr>
            <p:cNvPr id="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25023" y="2385721"/>
              <a:ext cx="84237" cy="231523"/>
            </a:xfrm>
            <a:prstGeom prst="rect">
              <a:avLst/>
            </a:prstGeom>
            <a:solidFill>
              <a:srgbClr val="C00000"/>
            </a:solidFill>
            <a:ln>
              <a:noFill/>
            </a:ln>
            <a:effectLst/>
          </p:spPr>
        </p:pic>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25024" y="2469970"/>
              <a:ext cx="84237" cy="231523"/>
            </a:xfrm>
            <a:prstGeom prst="rect">
              <a:avLst/>
            </a:prstGeom>
            <a:solidFill>
              <a:srgbClr val="FF0000"/>
            </a:solidFill>
            <a:ln>
              <a:noFill/>
            </a:ln>
            <a:effectLst/>
          </p:spPr>
        </p:pic>
        <p:pic>
          <p:nvPicPr>
            <p:cNvPr id="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25023" y="2553689"/>
              <a:ext cx="84237" cy="231523"/>
            </a:xfrm>
            <a:prstGeom prst="rect">
              <a:avLst/>
            </a:prstGeom>
            <a:solidFill>
              <a:srgbClr val="92D050"/>
            </a:solidFill>
            <a:ln>
              <a:noFill/>
            </a:ln>
            <a:effectLst/>
          </p:spPr>
        </p:pic>
        <p:pic>
          <p:nvPicPr>
            <p:cNvPr id="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25023" y="2637926"/>
              <a:ext cx="84237" cy="231523"/>
            </a:xfrm>
            <a:prstGeom prst="rect">
              <a:avLst/>
            </a:prstGeom>
            <a:solidFill>
              <a:srgbClr val="C00000"/>
            </a:solidFill>
            <a:ln>
              <a:noFill/>
            </a:ln>
            <a:effectLst/>
          </p:spPr>
        </p:pic>
        <p:pic>
          <p:nvPicPr>
            <p:cNvPr id="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94510" y="2385721"/>
              <a:ext cx="84237" cy="231523"/>
            </a:xfrm>
            <a:prstGeom prst="rect">
              <a:avLst/>
            </a:prstGeom>
            <a:solidFill>
              <a:srgbClr val="FF0000"/>
            </a:solidFill>
            <a:ln>
              <a:noFill/>
            </a:ln>
            <a:effectLst/>
          </p:spPr>
        </p:pic>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94511" y="2469970"/>
              <a:ext cx="84237" cy="231523"/>
            </a:xfrm>
            <a:prstGeom prst="rect">
              <a:avLst/>
            </a:prstGeom>
            <a:solidFill>
              <a:srgbClr val="92D050"/>
            </a:solidFill>
            <a:ln>
              <a:noFill/>
            </a:ln>
            <a:effectLst/>
          </p:spPr>
        </p:pic>
        <p:pic>
          <p:nvPicPr>
            <p:cNvPr id="3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94510" y="2553689"/>
              <a:ext cx="84237" cy="231523"/>
            </a:xfrm>
            <a:prstGeom prst="rect">
              <a:avLst/>
            </a:prstGeom>
            <a:solidFill>
              <a:srgbClr val="FFFF00"/>
            </a:solidFill>
            <a:ln>
              <a:noFill/>
            </a:ln>
            <a:effectLst/>
          </p:spPr>
        </p:pic>
        <p:pic>
          <p:nvPicPr>
            <p:cNvPr id="3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94510" y="2637926"/>
              <a:ext cx="84237" cy="231523"/>
            </a:xfrm>
            <a:prstGeom prst="rect">
              <a:avLst/>
            </a:prstGeom>
            <a:solidFill>
              <a:srgbClr val="FF0000"/>
            </a:solidFill>
            <a:ln>
              <a:noFill/>
            </a:ln>
            <a:effectLst/>
          </p:spPr>
        </p:pic>
        <p:sp>
          <p:nvSpPr>
            <p:cNvPr id="34" name="Rectangle 33"/>
            <p:cNvSpPr/>
            <p:nvPr/>
          </p:nvSpPr>
          <p:spPr>
            <a:xfrm rot="5400000">
              <a:off x="1748069" y="2559799"/>
              <a:ext cx="168221" cy="148069"/>
            </a:xfrm>
            <a:prstGeom prst="rect">
              <a:avLst/>
            </a:prstGeom>
            <a:solidFill>
              <a:srgbClr val="0070C0"/>
            </a:solidFill>
            <a:ln w="12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5" name="Isosceles Triangle 34"/>
            <p:cNvSpPr/>
            <p:nvPr/>
          </p:nvSpPr>
          <p:spPr>
            <a:xfrm rot="5400000">
              <a:off x="2848998" y="2556318"/>
              <a:ext cx="336442" cy="142536"/>
            </a:xfrm>
            <a:prstGeom prst="triangle">
              <a:avLst/>
            </a:prstGeom>
            <a:solidFill>
              <a:schemeClr val="bg1"/>
            </a:solidFill>
            <a:ln w="12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pic>
        <p:nvPicPr>
          <p:cNvPr id="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253330" y="2466465"/>
            <a:ext cx="84237" cy="231523"/>
          </a:xfrm>
          <a:prstGeom prst="rect">
            <a:avLst/>
          </a:prstGeom>
          <a:solidFill>
            <a:srgbClr val="FF0000"/>
          </a:solidFill>
          <a:ln>
            <a:noFill/>
          </a:ln>
          <a:effectLst/>
        </p:spPr>
      </p:pic>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253331" y="2550714"/>
            <a:ext cx="84237" cy="231523"/>
          </a:xfrm>
          <a:prstGeom prst="rect">
            <a:avLst/>
          </a:prstGeom>
          <a:solidFill>
            <a:srgbClr val="92D050"/>
          </a:solidFill>
          <a:ln>
            <a:noFill/>
          </a:ln>
          <a:effectLst/>
        </p:spPr>
      </p:pic>
      <p:pic>
        <p:nvPicPr>
          <p:cNvPr id="4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253330" y="2634433"/>
            <a:ext cx="84237" cy="231523"/>
          </a:xfrm>
          <a:prstGeom prst="rect">
            <a:avLst/>
          </a:prstGeom>
          <a:solidFill>
            <a:srgbClr val="FFFF00"/>
          </a:solidFill>
          <a:ln>
            <a:noFill/>
          </a:ln>
          <a:effectLst/>
        </p:spPr>
      </p:pic>
      <p:pic>
        <p:nvPicPr>
          <p:cNvPr id="4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253330" y="2718670"/>
            <a:ext cx="84237" cy="231523"/>
          </a:xfrm>
          <a:prstGeom prst="rect">
            <a:avLst/>
          </a:prstGeom>
          <a:solidFill>
            <a:srgbClr val="C00000"/>
          </a:solidFill>
          <a:ln>
            <a:noFill/>
          </a:ln>
          <a:effectLst/>
        </p:spPr>
      </p:pic>
      <p:pic>
        <p:nvPicPr>
          <p:cNvPr id="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487776" y="2470674"/>
            <a:ext cx="84237" cy="231523"/>
          </a:xfrm>
          <a:prstGeom prst="rect">
            <a:avLst/>
          </a:prstGeom>
          <a:solidFill>
            <a:srgbClr val="FFFF00"/>
          </a:solidFill>
          <a:ln>
            <a:noFill/>
          </a:ln>
          <a:effectLst/>
        </p:spPr>
      </p:pic>
      <p:pic>
        <p:nvPicPr>
          <p:cNvPr id="4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487777" y="2554923"/>
            <a:ext cx="84237" cy="231523"/>
          </a:xfrm>
          <a:prstGeom prst="rect">
            <a:avLst/>
          </a:prstGeom>
          <a:solidFill>
            <a:srgbClr val="92D050"/>
          </a:solidFill>
          <a:ln>
            <a:noFill/>
          </a:ln>
          <a:effectLst/>
        </p:spPr>
      </p:pic>
      <p:pic>
        <p:nvPicPr>
          <p:cNvPr id="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487776" y="2638642"/>
            <a:ext cx="84237" cy="231523"/>
          </a:xfrm>
          <a:prstGeom prst="rect">
            <a:avLst/>
          </a:prstGeom>
          <a:solidFill>
            <a:srgbClr val="FFFF00"/>
          </a:solidFill>
          <a:ln>
            <a:noFill/>
          </a:ln>
          <a:effectLst/>
        </p:spPr>
      </p:pic>
      <p:pic>
        <p:nvPicPr>
          <p:cNvPr id="4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487776" y="2722879"/>
            <a:ext cx="84237" cy="231523"/>
          </a:xfrm>
          <a:prstGeom prst="rect">
            <a:avLst/>
          </a:prstGeom>
          <a:solidFill>
            <a:srgbClr val="FF0000"/>
          </a:solidFill>
          <a:ln>
            <a:noFill/>
          </a:ln>
          <a:effectLst/>
        </p:spPr>
      </p:pic>
      <p:pic>
        <p:nvPicPr>
          <p:cNvPr id="6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423715" y="1880470"/>
            <a:ext cx="84237" cy="231523"/>
          </a:xfrm>
          <a:prstGeom prst="rect">
            <a:avLst/>
          </a:prstGeom>
          <a:solidFill>
            <a:srgbClr val="FFFF00"/>
          </a:solidFill>
          <a:ln>
            <a:noFill/>
          </a:ln>
          <a:effectLst/>
        </p:spPr>
      </p:pic>
      <p:pic>
        <p:nvPicPr>
          <p:cNvPr id="6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961597" y="1880469"/>
            <a:ext cx="84237" cy="231523"/>
          </a:xfrm>
          <a:prstGeom prst="rect">
            <a:avLst/>
          </a:prstGeom>
          <a:solidFill>
            <a:srgbClr val="92D050"/>
          </a:solidFill>
          <a:ln>
            <a:noFill/>
          </a:ln>
          <a:effectLst/>
        </p:spPr>
      </p:pic>
      <p:pic>
        <p:nvPicPr>
          <p:cNvPr id="6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682561" y="1880469"/>
            <a:ext cx="84237" cy="231523"/>
          </a:xfrm>
          <a:prstGeom prst="rect">
            <a:avLst/>
          </a:prstGeom>
          <a:solidFill>
            <a:srgbClr val="FF0000"/>
          </a:solidFill>
          <a:ln>
            <a:noFill/>
          </a:ln>
          <a:effectLst/>
        </p:spPr>
      </p:pic>
      <p:pic>
        <p:nvPicPr>
          <p:cNvPr id="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229758" y="1880469"/>
            <a:ext cx="84237" cy="231523"/>
          </a:xfrm>
          <a:prstGeom prst="rect">
            <a:avLst/>
          </a:prstGeom>
          <a:solidFill>
            <a:srgbClr val="C00000"/>
          </a:solidFill>
          <a:ln>
            <a:noFill/>
          </a:ln>
          <a:effectLst/>
        </p:spPr>
      </p:pic>
      <p:pic>
        <p:nvPicPr>
          <p:cNvPr id="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497919" y="1880469"/>
            <a:ext cx="84237" cy="231523"/>
          </a:xfrm>
          <a:prstGeom prst="rect">
            <a:avLst/>
          </a:prstGeom>
          <a:solidFill>
            <a:srgbClr val="FFFF00"/>
          </a:solidFill>
          <a:ln>
            <a:noFill/>
          </a:ln>
          <a:effec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178286" y="1880469"/>
            <a:ext cx="84237" cy="231523"/>
          </a:xfrm>
          <a:prstGeom prst="rect">
            <a:avLst/>
          </a:prstGeom>
          <a:solidFill>
            <a:srgbClr val="FF0000"/>
          </a:solidFill>
          <a:ln>
            <a:noFill/>
          </a:ln>
          <a:effectLst/>
        </p:spPr>
      </p:pic>
      <p:sp>
        <p:nvSpPr>
          <p:cNvPr id="88" name="Rectangle 87"/>
          <p:cNvSpPr/>
          <p:nvPr/>
        </p:nvSpPr>
        <p:spPr bwMode="auto">
          <a:xfrm>
            <a:off x="5488850" y="3071997"/>
            <a:ext cx="119523" cy="550857"/>
          </a:xfrm>
          <a:prstGeom prst="rect">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cxnSp>
        <p:nvCxnSpPr>
          <p:cNvPr id="108" name="Straight Connector 107"/>
          <p:cNvCxnSpPr/>
          <p:nvPr/>
        </p:nvCxnSpPr>
        <p:spPr>
          <a:xfrm>
            <a:off x="2971800" y="1778964"/>
            <a:ext cx="5116203" cy="8311"/>
          </a:xfrm>
          <a:prstGeom prst="line">
            <a:avLst/>
          </a:prstGeom>
          <a:ln w="127000" cmpd="dbl">
            <a:solidFill>
              <a:schemeClr val="tx1"/>
            </a:solidFill>
          </a:ln>
        </p:spPr>
        <p:style>
          <a:lnRef idx="1">
            <a:schemeClr val="accent1"/>
          </a:lnRef>
          <a:fillRef idx="0">
            <a:schemeClr val="accent1"/>
          </a:fillRef>
          <a:effectRef idx="0">
            <a:schemeClr val="accent1"/>
          </a:effectRef>
          <a:fontRef idx="minor">
            <a:schemeClr val="tx1"/>
          </a:fontRef>
        </p:style>
      </p:cxnSp>
      <p:pic>
        <p:nvPicPr>
          <p:cNvPr id="13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436067" y="1622571"/>
            <a:ext cx="84237" cy="231523"/>
          </a:xfrm>
          <a:prstGeom prst="rect">
            <a:avLst/>
          </a:prstGeom>
          <a:solidFill>
            <a:srgbClr val="FF0000"/>
          </a:solidFill>
          <a:ln>
            <a:noFill/>
          </a:ln>
          <a:effectLst/>
        </p:spPr>
      </p:pic>
      <p:sp>
        <p:nvSpPr>
          <p:cNvPr id="135" name="Rectangle 134"/>
          <p:cNvSpPr/>
          <p:nvPr/>
        </p:nvSpPr>
        <p:spPr bwMode="auto">
          <a:xfrm>
            <a:off x="3276601" y="1696215"/>
            <a:ext cx="85824" cy="84236"/>
          </a:xfrm>
          <a:prstGeom prst="rect">
            <a:avLst/>
          </a:prstGeom>
          <a:solidFill>
            <a:schemeClr val="bg1">
              <a:lumMod val="8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pic>
        <p:nvPicPr>
          <p:cNvPr id="13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679877" y="1622571"/>
            <a:ext cx="84237" cy="231523"/>
          </a:xfrm>
          <a:prstGeom prst="rect">
            <a:avLst/>
          </a:prstGeom>
          <a:solidFill>
            <a:srgbClr val="FFFF00"/>
          </a:solidFill>
          <a:ln>
            <a:noFill/>
          </a:ln>
          <a:effectLst/>
        </p:spPr>
      </p:pic>
      <p:sp>
        <p:nvSpPr>
          <p:cNvPr id="98" name="Rectangle 97"/>
          <p:cNvSpPr/>
          <p:nvPr/>
        </p:nvSpPr>
        <p:spPr bwMode="auto">
          <a:xfrm>
            <a:off x="7239520" y="1903775"/>
            <a:ext cx="118800" cy="363655"/>
          </a:xfrm>
          <a:prstGeom prst="rect">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99" name="Rectangle 98"/>
          <p:cNvSpPr>
            <a:spLocks noChangeAspect="1"/>
          </p:cNvSpPr>
          <p:nvPr/>
        </p:nvSpPr>
        <p:spPr>
          <a:xfrm>
            <a:off x="3633800" y="2173252"/>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Container planning INL</a:t>
            </a:r>
          </a:p>
        </p:txBody>
      </p:sp>
      <p:sp>
        <p:nvSpPr>
          <p:cNvPr id="101" name="Rectangle 100"/>
          <p:cNvSpPr>
            <a:spLocks noChangeAspect="1"/>
          </p:cNvSpPr>
          <p:nvPr/>
        </p:nvSpPr>
        <p:spPr>
          <a:xfrm>
            <a:off x="3633800" y="2464144"/>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Container status INL</a:t>
            </a:r>
          </a:p>
        </p:txBody>
      </p:sp>
      <p:sp>
        <p:nvSpPr>
          <p:cNvPr id="102" name="Rectangle 101"/>
          <p:cNvSpPr>
            <a:spLocks noChangeAspect="1"/>
          </p:cNvSpPr>
          <p:nvPr/>
        </p:nvSpPr>
        <p:spPr>
          <a:xfrm>
            <a:off x="5790390" y="3778121"/>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Inland calls barges INL</a:t>
            </a:r>
          </a:p>
        </p:txBody>
      </p:sp>
      <p:sp>
        <p:nvSpPr>
          <p:cNvPr id="105" name="Rectangle 104"/>
          <p:cNvSpPr>
            <a:spLocks noChangeAspect="1"/>
          </p:cNvSpPr>
          <p:nvPr/>
        </p:nvSpPr>
        <p:spPr>
          <a:xfrm>
            <a:off x="5657072" y="1303121"/>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Inland calls trains INL</a:t>
            </a:r>
          </a:p>
        </p:txBody>
      </p:sp>
      <p:sp>
        <p:nvSpPr>
          <p:cNvPr id="107" name="Rectangle 106"/>
          <p:cNvSpPr>
            <a:spLocks noChangeAspect="1"/>
          </p:cNvSpPr>
          <p:nvPr/>
        </p:nvSpPr>
        <p:spPr>
          <a:xfrm>
            <a:off x="2220234" y="1282901"/>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Inland call truck (ad hoc)</a:t>
            </a:r>
          </a:p>
        </p:txBody>
      </p:sp>
      <p:sp>
        <p:nvSpPr>
          <p:cNvPr id="126" name="Rectangle 125"/>
          <p:cNvSpPr>
            <a:spLocks noChangeAspect="1"/>
          </p:cNvSpPr>
          <p:nvPr/>
        </p:nvSpPr>
        <p:spPr>
          <a:xfrm>
            <a:off x="146004" y="3544303"/>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Opening time INL</a:t>
            </a:r>
          </a:p>
        </p:txBody>
      </p:sp>
      <p:sp>
        <p:nvSpPr>
          <p:cNvPr id="128" name="Rectangle 127"/>
          <p:cNvSpPr>
            <a:spLocks noChangeAspect="1"/>
          </p:cNvSpPr>
          <p:nvPr/>
        </p:nvSpPr>
        <p:spPr>
          <a:xfrm>
            <a:off x="146004" y="3241360"/>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Operation time INL</a:t>
            </a:r>
          </a:p>
        </p:txBody>
      </p:sp>
      <p:sp>
        <p:nvSpPr>
          <p:cNvPr id="129" name="Rectangle 128"/>
          <p:cNvSpPr>
            <a:spLocks noChangeAspect="1"/>
          </p:cNvSpPr>
          <p:nvPr/>
        </p:nvSpPr>
        <p:spPr>
          <a:xfrm>
            <a:off x="146004" y="1327259"/>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Rates Barge per location</a:t>
            </a:r>
          </a:p>
        </p:txBody>
      </p:sp>
      <p:sp>
        <p:nvSpPr>
          <p:cNvPr id="130" name="Rectangle 129"/>
          <p:cNvSpPr>
            <a:spLocks noChangeAspect="1"/>
          </p:cNvSpPr>
          <p:nvPr/>
        </p:nvSpPr>
        <p:spPr>
          <a:xfrm>
            <a:off x="146004" y="1034614"/>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Rates Train per location</a:t>
            </a:r>
          </a:p>
        </p:txBody>
      </p:sp>
      <p:sp>
        <p:nvSpPr>
          <p:cNvPr id="131" name="Rectangle 130"/>
          <p:cNvSpPr>
            <a:spLocks noChangeAspect="1"/>
          </p:cNvSpPr>
          <p:nvPr/>
        </p:nvSpPr>
        <p:spPr>
          <a:xfrm>
            <a:off x="146004" y="2281776"/>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Water level Surcharges</a:t>
            </a:r>
          </a:p>
        </p:txBody>
      </p:sp>
      <p:sp>
        <p:nvSpPr>
          <p:cNvPr id="133" name="Rectangle 132"/>
          <p:cNvSpPr>
            <a:spLocks noChangeAspect="1"/>
          </p:cNvSpPr>
          <p:nvPr/>
        </p:nvSpPr>
        <p:spPr>
          <a:xfrm>
            <a:off x="146004" y="4510589"/>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Lead time</a:t>
            </a:r>
          </a:p>
        </p:txBody>
      </p:sp>
      <p:sp>
        <p:nvSpPr>
          <p:cNvPr id="134" name="Rectangle 133"/>
          <p:cNvSpPr>
            <a:spLocks noChangeAspect="1"/>
          </p:cNvSpPr>
          <p:nvPr/>
        </p:nvSpPr>
        <p:spPr>
          <a:xfrm>
            <a:off x="146004" y="3877679"/>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Transit time</a:t>
            </a:r>
          </a:p>
        </p:txBody>
      </p:sp>
      <p:sp>
        <p:nvSpPr>
          <p:cNvPr id="138" name="Rectangle 137"/>
          <p:cNvSpPr>
            <a:spLocks noChangeAspect="1"/>
          </p:cNvSpPr>
          <p:nvPr/>
        </p:nvSpPr>
        <p:spPr>
          <a:xfrm>
            <a:off x="146004" y="2607840"/>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Gasoline surcharges</a:t>
            </a:r>
          </a:p>
        </p:txBody>
      </p:sp>
      <p:sp>
        <p:nvSpPr>
          <p:cNvPr id="139" name="Rectangle 138"/>
          <p:cNvSpPr>
            <a:spLocks noChangeAspect="1"/>
          </p:cNvSpPr>
          <p:nvPr/>
        </p:nvSpPr>
        <p:spPr>
          <a:xfrm>
            <a:off x="146004" y="1637029"/>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Free (un)loading hours</a:t>
            </a:r>
          </a:p>
        </p:txBody>
      </p:sp>
      <p:sp>
        <p:nvSpPr>
          <p:cNvPr id="140" name="Rectangle 139"/>
          <p:cNvSpPr>
            <a:spLocks noChangeAspect="1"/>
          </p:cNvSpPr>
          <p:nvPr/>
        </p:nvSpPr>
        <p:spPr>
          <a:xfrm>
            <a:off x="146004" y="1951491"/>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Surcharge additional (un)loading hours</a:t>
            </a:r>
          </a:p>
        </p:txBody>
      </p:sp>
      <p:cxnSp>
        <p:nvCxnSpPr>
          <p:cNvPr id="141" name="Straight Arrow Connector 140"/>
          <p:cNvCxnSpPr>
            <a:stCxn id="38" idx="2"/>
            <a:endCxn id="101" idx="3"/>
          </p:cNvCxnSpPr>
          <p:nvPr/>
        </p:nvCxnSpPr>
        <p:spPr>
          <a:xfrm flipH="1" flipV="1">
            <a:off x="5019800" y="2577440"/>
            <a:ext cx="159887" cy="4787"/>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a:stCxn id="38" idx="2"/>
            <a:endCxn id="99" idx="3"/>
          </p:cNvCxnSpPr>
          <p:nvPr/>
        </p:nvCxnSpPr>
        <p:spPr>
          <a:xfrm flipH="1" flipV="1">
            <a:off x="5019800" y="2286548"/>
            <a:ext cx="159887" cy="295679"/>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102" idx="1"/>
            <a:endCxn id="14" idx="1"/>
          </p:cNvCxnSpPr>
          <p:nvPr/>
        </p:nvCxnSpPr>
        <p:spPr>
          <a:xfrm flipH="1" flipV="1">
            <a:off x="5431019" y="3636074"/>
            <a:ext cx="359371" cy="255343"/>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105" idx="2"/>
            <a:endCxn id="67" idx="1"/>
          </p:cNvCxnSpPr>
          <p:nvPr/>
        </p:nvCxnSpPr>
        <p:spPr>
          <a:xfrm>
            <a:off x="6350072" y="1529712"/>
            <a:ext cx="115761" cy="424401"/>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stCxn id="132" idx="1"/>
            <a:endCxn id="107" idx="2"/>
          </p:cNvCxnSpPr>
          <p:nvPr/>
        </p:nvCxnSpPr>
        <p:spPr>
          <a:xfrm flipH="1" flipV="1">
            <a:off x="2913234" y="1509492"/>
            <a:ext cx="564951" cy="186722"/>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329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Slide Number Placeholder 1"/>
          <p:cNvSpPr>
            <a:spLocks noGrp="1"/>
          </p:cNvSpPr>
          <p:nvPr>
            <p:ph type="sldNum" sz="quarter" idx="11"/>
          </p:nvPr>
        </p:nvSpPr>
        <p:spPr/>
        <p:txBody>
          <a:bodyPr/>
          <a:lstStyle/>
          <a:p>
            <a:fld id="{71F47D9D-8D60-4698-A495-89D102E182A2}" type="slidenum">
              <a:rPr lang="nl-NL" smtClean="0"/>
              <a:pPr/>
              <a:t>37</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37</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37</a:t>
            </a:fld>
            <a:endParaRPr lang="nl-NL" dirty="0"/>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37</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Opportunity's Inland terminal (INL)</a:t>
            </a:r>
          </a:p>
        </p:txBody>
      </p:sp>
      <p:sp>
        <p:nvSpPr>
          <p:cNvPr id="73" name="TextBox 72"/>
          <p:cNvSpPr txBox="1"/>
          <p:nvPr/>
        </p:nvSpPr>
        <p:spPr>
          <a:xfrm>
            <a:off x="152400" y="1460590"/>
            <a:ext cx="8077200" cy="3016210"/>
          </a:xfrm>
          <a:prstGeom prst="rect">
            <a:avLst/>
          </a:prstGeom>
          <a:noFill/>
        </p:spPr>
        <p:txBody>
          <a:bodyPr wrap="square" lIns="0" tIns="0" rIns="0" bIns="0" rtlCol="0">
            <a:spAutoFit/>
          </a:bodyPr>
          <a:lstStyle/>
          <a:p>
            <a:pPr marL="285750" indent="-285750" defTabSz="914099" fontAlgn="base">
              <a:spcBef>
                <a:spcPct val="0"/>
              </a:spcBef>
              <a:spcAft>
                <a:spcPct val="0"/>
              </a:spcAft>
              <a:buFont typeface="Arial" panose="020B0604020202020204" pitchFamily="34" charset="0"/>
              <a:buChar char="•"/>
            </a:pPr>
            <a:r>
              <a:rPr lang="nl-NL" dirty="0"/>
              <a:t>Aan verlader bij analyseren optie beschikbaarheid containers in depot tonen.</a:t>
            </a:r>
          </a:p>
          <a:p>
            <a:pPr marL="285750" indent="-285750" defTabSz="914099" fontAlgn="base">
              <a:spcBef>
                <a:spcPct val="0"/>
              </a:spcBef>
              <a:spcAft>
                <a:spcPct val="0"/>
              </a:spcAft>
              <a:buFont typeface="Arial" panose="020B0604020202020204" pitchFamily="34" charset="0"/>
              <a:buChar char="•"/>
            </a:pPr>
            <a:r>
              <a:rPr lang="nl-NL" dirty="0"/>
              <a:t>Integratie in keten verlader bieden door delen informatie.</a:t>
            </a:r>
          </a:p>
          <a:p>
            <a:pPr marL="285750" indent="-285750" defTabSz="914099" fontAlgn="base">
              <a:spcBef>
                <a:spcPct val="0"/>
              </a:spcBef>
              <a:spcAft>
                <a:spcPct val="0"/>
              </a:spcAft>
              <a:buFont typeface="Arial" panose="020B0604020202020204" pitchFamily="34" charset="0"/>
              <a:buChar char="•"/>
            </a:pPr>
            <a:r>
              <a:rPr lang="nl-NL" dirty="0"/>
              <a:t>Analyseren optimale (pre-)planning bij samenwerkende terminals op basis van keten gegevens.   </a:t>
            </a:r>
          </a:p>
          <a:p>
            <a:pPr marL="285750" indent="-285750" defTabSz="914099" fontAlgn="base">
              <a:spcBef>
                <a:spcPct val="0"/>
              </a:spcBef>
              <a:spcAft>
                <a:spcPct val="0"/>
              </a:spcAft>
              <a:buFont typeface="Arial" panose="020B0604020202020204" pitchFamily="34" charset="0"/>
              <a:buChar char="•"/>
            </a:pPr>
            <a:endParaRPr lang="nl-NL" dirty="0">
              <a:solidFill>
                <a:schemeClr val="accent2"/>
              </a:solidFill>
            </a:endParaRPr>
          </a:p>
          <a:p>
            <a:pPr marL="285750" indent="-285750" defTabSz="914099" fontAlgn="base">
              <a:spcBef>
                <a:spcPct val="0"/>
              </a:spcBef>
              <a:spcAft>
                <a:spcPct val="0"/>
              </a:spcAft>
              <a:buFont typeface="Arial" panose="020B0604020202020204" pitchFamily="34" charset="0"/>
              <a:buChar char="•"/>
            </a:pPr>
            <a:r>
              <a:rPr lang="nl-NL" dirty="0">
                <a:solidFill>
                  <a:schemeClr val="accent2"/>
                </a:solidFill>
              </a:rPr>
              <a:t>Is het mogelijk om onderweg lading te wisselen (&lt;24 uur). Bijvoorbeeld: Barge is vertrokken in hinterland. Onderweg blijkt dat import lading op APM niet beschikbaar is door vertraging Deepsea. APM lading wordt gewisseld voor RWG lading. APM lading wordt naar andere Barge gepland.  </a:t>
            </a:r>
            <a:r>
              <a:rPr lang="nl-NL" dirty="0"/>
              <a:t>  </a:t>
            </a:r>
          </a:p>
          <a:p>
            <a:pPr marL="285750" indent="-285750" defTabSz="914099" fontAlgn="base">
              <a:spcBef>
                <a:spcPct val="0"/>
              </a:spcBef>
              <a:spcAft>
                <a:spcPct val="0"/>
              </a:spcAft>
              <a:buFont typeface="Arial" panose="020B0604020202020204" pitchFamily="34" charset="0"/>
              <a:buChar char="•"/>
            </a:pPr>
            <a:endParaRPr lang="nl-NL" dirty="0"/>
          </a:p>
          <a:p>
            <a:pPr marL="742950" lvl="1" indent="-285750">
              <a:buFont typeface="Segoe UI Light" panose="020B0502040204020203" pitchFamily="34" charset="0"/>
              <a:buChar char="−"/>
            </a:pPr>
            <a:endParaRPr lang="nl-NL" sz="1600" b="1"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2753604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9634348" y="4097746"/>
            <a:ext cx="615714" cy="138500"/>
          </a:xfrm>
        </p:spPr>
        <p:txBody>
          <a:bodyPr/>
          <a:lstStyle/>
          <a:p>
            <a:fld id="{71F47D9D-8D60-4698-A495-89D102E182A2}" type="slidenum">
              <a:rPr lang="nl-NL" smtClean="0"/>
              <a:pPr/>
              <a:t>38</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Waarde propositie Forwarder</a:t>
            </a:r>
          </a:p>
        </p:txBody>
      </p:sp>
      <p:sp>
        <p:nvSpPr>
          <p:cNvPr id="5" name="TextBox 4"/>
          <p:cNvSpPr txBox="1"/>
          <p:nvPr/>
        </p:nvSpPr>
        <p:spPr>
          <a:xfrm>
            <a:off x="152400" y="1460590"/>
            <a:ext cx="8077200" cy="738664"/>
          </a:xfrm>
          <a:prstGeom prst="rect">
            <a:avLst/>
          </a:prstGeom>
          <a:noFill/>
        </p:spPr>
        <p:txBody>
          <a:bodyPr wrap="square" lIns="0" tIns="0" rIns="0" bIns="0" rtlCol="0">
            <a:spAutoFit/>
          </a:bodyPr>
          <a:lstStyle/>
          <a:p>
            <a:endParaRPr lang="nl-NL" sz="1600" dirty="0"/>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
        <p:nvSpPr>
          <p:cNvPr id="8" name="TextBox 7"/>
          <p:cNvSpPr txBox="1"/>
          <p:nvPr/>
        </p:nvSpPr>
        <p:spPr>
          <a:xfrm>
            <a:off x="152400" y="1460590"/>
            <a:ext cx="8077200" cy="3385542"/>
          </a:xfrm>
          <a:prstGeom prst="rect">
            <a:avLst/>
          </a:prstGeom>
          <a:noFill/>
        </p:spPr>
        <p:txBody>
          <a:bodyPr wrap="square" lIns="0" tIns="0" rIns="0" bIns="0" rtlCol="0">
            <a:spAutoFit/>
          </a:bodyPr>
          <a:lstStyle/>
          <a:p>
            <a:r>
              <a:rPr lang="nl-NL" b="1" dirty="0"/>
              <a:t>Algemeen</a:t>
            </a:r>
          </a:p>
          <a:p>
            <a:pPr marL="285750" indent="-285750">
              <a:buFont typeface="Segoe UI Light" panose="020B0502040204020203" pitchFamily="34" charset="0"/>
              <a:buChar char="−"/>
            </a:pPr>
            <a:r>
              <a:rPr lang="nl-NL" dirty="0"/>
              <a:t>Geringe investering voor</a:t>
            </a:r>
          </a:p>
          <a:p>
            <a:pPr marL="742950" lvl="1" indent="-285750">
              <a:buFont typeface="Segoe UI Light" panose="020B0502040204020203" pitchFamily="34" charset="0"/>
              <a:buChar char="−"/>
            </a:pPr>
            <a:r>
              <a:rPr lang="nl-NL" dirty="0"/>
              <a:t>Additioneel verkoopkanaal en plan en boeking platform</a:t>
            </a:r>
          </a:p>
          <a:p>
            <a:pPr marL="742950" lvl="1" indent="-285750">
              <a:buFont typeface="Segoe UI Light" panose="020B0502040204020203" pitchFamily="34" charset="0"/>
              <a:buChar char="−"/>
            </a:pPr>
            <a:r>
              <a:rPr lang="nl-NL" dirty="0"/>
              <a:t>Connectie met de supply chain in het hinterland </a:t>
            </a:r>
          </a:p>
          <a:p>
            <a:r>
              <a:rPr lang="nl-NL" sz="1600" b="1" dirty="0"/>
              <a:t>Operationeel</a:t>
            </a:r>
          </a:p>
          <a:p>
            <a:pPr marL="285750" indent="-285750">
              <a:buFont typeface="Segoe UI Light" panose="020B0502040204020203" pitchFamily="34" charset="0"/>
              <a:buChar char="−"/>
            </a:pPr>
            <a:r>
              <a:rPr lang="nl-NL" sz="1600" dirty="0"/>
              <a:t>Tijdbesparing voor planners.</a:t>
            </a:r>
          </a:p>
          <a:p>
            <a:pPr marL="742950" lvl="1" indent="-285750">
              <a:buFont typeface="Segoe UI Light" panose="020B0502040204020203" pitchFamily="34" charset="0"/>
              <a:buChar char="−"/>
            </a:pPr>
            <a:r>
              <a:rPr lang="nl-NL" sz="1600" dirty="0"/>
              <a:t>Informatie synchromodale opties wordt automatisch opgehaald, gecombineerd en gepresenteerd</a:t>
            </a:r>
          </a:p>
          <a:p>
            <a:pPr marL="742950" lvl="1" indent="-285750">
              <a:buFont typeface="Segoe UI Light" panose="020B0502040204020203" pitchFamily="34" charset="0"/>
              <a:buChar char="−"/>
            </a:pPr>
            <a:r>
              <a:rPr lang="nl-NL" sz="1600" dirty="0"/>
              <a:t>Beperkt invoeren van gegevens </a:t>
            </a:r>
          </a:p>
          <a:p>
            <a:pPr marL="285750" indent="-285750">
              <a:buFont typeface="Segoe UI Light" panose="020B0502040204020203" pitchFamily="34" charset="0"/>
              <a:buChar char="−"/>
            </a:pPr>
            <a:r>
              <a:rPr lang="nl-NL" sz="1600" dirty="0"/>
              <a:t>Meer mogelijkheden voor bijsturing planning door beschikbare informatie uit de keten</a:t>
            </a:r>
          </a:p>
          <a:p>
            <a:pPr marL="285750" indent="-285750">
              <a:buFont typeface="Segoe UI Light" panose="020B0502040204020203" pitchFamily="34" charset="0"/>
              <a:buChar char="−"/>
            </a:pPr>
            <a:r>
              <a:rPr lang="nl-NL" sz="1600" dirty="0"/>
              <a:t>Beter aansluiten (en onderhoud aansluiting) bij planning verlader</a:t>
            </a:r>
          </a:p>
          <a:p>
            <a:pPr marL="742950" lvl="1" indent="-285750">
              <a:buFont typeface="Segoe UI Light" panose="020B0502040204020203" pitchFamily="34" charset="0"/>
              <a:buChar char="−"/>
            </a:pPr>
            <a:endParaRPr lang="nl-NL" dirty="0"/>
          </a:p>
          <a:p>
            <a:pPr marL="285750" indent="-285750">
              <a:buFont typeface="Segoe UI Light" panose="020B0502040204020203" pitchFamily="34" charset="0"/>
              <a:buChar char="−"/>
            </a:pPr>
            <a:endParaRPr lang="nl-NL" dirty="0"/>
          </a:p>
        </p:txBody>
      </p:sp>
    </p:spTree>
    <p:extLst>
      <p:ext uri="{BB962C8B-B14F-4D97-AF65-F5344CB8AC3E}">
        <p14:creationId xmlns:p14="http://schemas.microsoft.com/office/powerpoint/2010/main" val="300847822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9634348" y="4097746"/>
            <a:ext cx="615714" cy="138500"/>
          </a:xfrm>
        </p:spPr>
        <p:txBody>
          <a:bodyPr/>
          <a:lstStyle/>
          <a:p>
            <a:fld id="{71F47D9D-8D60-4698-A495-89D102E182A2}" type="slidenum">
              <a:rPr lang="nl-NL" smtClean="0"/>
              <a:pPr/>
              <a:t>39</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Waarde propositie Forwarder</a:t>
            </a:r>
          </a:p>
        </p:txBody>
      </p:sp>
      <p:sp>
        <p:nvSpPr>
          <p:cNvPr id="5" name="TextBox 4"/>
          <p:cNvSpPr txBox="1"/>
          <p:nvPr/>
        </p:nvSpPr>
        <p:spPr>
          <a:xfrm>
            <a:off x="152400" y="1460590"/>
            <a:ext cx="8077200" cy="1969770"/>
          </a:xfrm>
          <a:prstGeom prst="rect">
            <a:avLst/>
          </a:prstGeom>
          <a:noFill/>
        </p:spPr>
        <p:txBody>
          <a:bodyPr wrap="square" lIns="0" tIns="0" rIns="0" bIns="0" rtlCol="0">
            <a:spAutoFit/>
          </a:bodyPr>
          <a:lstStyle/>
          <a:p>
            <a:r>
              <a:rPr lang="nl-NL" sz="1600" b="1" dirty="0">
                <a:gradFill>
                  <a:gsLst>
                    <a:gs pos="0">
                      <a:schemeClr val="tx1"/>
                    </a:gs>
                    <a:gs pos="86000">
                      <a:schemeClr val="tx1"/>
                    </a:gs>
                  </a:gsLst>
                  <a:lin ang="5400000" scaled="0"/>
                </a:gradFill>
              </a:rPr>
              <a:t>Commercieel</a:t>
            </a:r>
          </a:p>
          <a:p>
            <a:pPr marL="285750" indent="-285750">
              <a:buFont typeface="Arial" panose="020B0604020202020204" pitchFamily="34" charset="0"/>
              <a:buChar char="•"/>
            </a:pPr>
            <a:r>
              <a:rPr lang="nl-NL" sz="1600" dirty="0">
                <a:gradFill>
                  <a:gsLst>
                    <a:gs pos="0">
                      <a:schemeClr val="tx1"/>
                    </a:gs>
                    <a:gs pos="86000">
                      <a:schemeClr val="tx1"/>
                    </a:gs>
                  </a:gsLst>
                  <a:lin ang="5400000" scaled="0"/>
                </a:gradFill>
              </a:rPr>
              <a:t>Betere garanties voor betrouwbaarheid</a:t>
            </a:r>
          </a:p>
          <a:p>
            <a:pPr marL="285750" indent="-285750">
              <a:buFont typeface="Arial" panose="020B0604020202020204" pitchFamily="34" charset="0"/>
              <a:buChar char="•"/>
            </a:pPr>
            <a:r>
              <a:rPr lang="nl-NL" sz="1600" dirty="0">
                <a:gradFill>
                  <a:gsLst>
                    <a:gs pos="0">
                      <a:schemeClr val="tx1"/>
                    </a:gs>
                    <a:gs pos="86000">
                      <a:schemeClr val="tx1"/>
                    </a:gs>
                  </a:gsLst>
                  <a:lin ang="5400000" scaled="0"/>
                </a:gradFill>
              </a:rPr>
              <a:t>Toegevoegde waarde richting verlader door delen van informatie</a:t>
            </a:r>
          </a:p>
          <a:p>
            <a:pPr marL="285750" indent="-285750">
              <a:buFont typeface="Arial" panose="020B0604020202020204" pitchFamily="34" charset="0"/>
              <a:buChar char="•"/>
            </a:pPr>
            <a:r>
              <a:rPr lang="nl-NL" sz="1600" dirty="0"/>
              <a:t>Mogelijkheid bijdrage te leveren aan ambitie verlader voor groener transport.</a:t>
            </a:r>
          </a:p>
          <a:p>
            <a:pPr marL="285750" indent="-285750">
              <a:buFont typeface="Arial" panose="020B0604020202020204" pitchFamily="34" charset="0"/>
              <a:buChar char="•"/>
            </a:pPr>
            <a:r>
              <a:rPr lang="nl-NL" sz="1600" dirty="0"/>
              <a:t>Beperken kosten demurrage en detention</a:t>
            </a:r>
          </a:p>
          <a:p>
            <a:endParaRPr lang="nl-NL" sz="1600" dirty="0"/>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70795413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Voorgeschiedenis – Topsector projecten </a:t>
            </a:r>
          </a:p>
        </p:txBody>
      </p:sp>
      <p:sp>
        <p:nvSpPr>
          <p:cNvPr id="21" name="TextBox 20"/>
          <p:cNvSpPr txBox="1"/>
          <p:nvPr/>
        </p:nvSpPr>
        <p:spPr>
          <a:xfrm>
            <a:off x="152400" y="742950"/>
            <a:ext cx="8077200" cy="738664"/>
          </a:xfrm>
          <a:prstGeom prst="rect">
            <a:avLst/>
          </a:prstGeom>
          <a:noFill/>
        </p:spPr>
        <p:txBody>
          <a:bodyPr wrap="square" lIns="0" tIns="0" rIns="0" bIns="0" rtlCol="0">
            <a:spAutoFit/>
          </a:bodyPr>
          <a:lstStyle/>
          <a:p>
            <a:pPr lvl="1"/>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p:txBody>
      </p:sp>
      <p:pic>
        <p:nvPicPr>
          <p:cNvPr id="97" name="Picture 9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211" y="1332041"/>
            <a:ext cx="947378" cy="303161"/>
          </a:xfrm>
          <a:prstGeom prst="rect">
            <a:avLst/>
          </a:prstGeom>
        </p:spPr>
      </p:pic>
      <p:pic>
        <p:nvPicPr>
          <p:cNvPr id="98" name="Picture 20" descr="http://www.dsv.com/~/media/COM/Images/about/press/logo/Logo-minimumspace-460x325.png?h=86&amp;w=460&amp;la=en&amp;hash=8757A6392100A6C1ED772EC44CA2DA161EBE1C0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254" y="3181350"/>
            <a:ext cx="1247674" cy="23326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p:cNvSpPr txBox="1"/>
          <p:nvPr/>
        </p:nvSpPr>
        <p:spPr>
          <a:xfrm>
            <a:off x="152400" y="1460590"/>
            <a:ext cx="8077200" cy="3477875"/>
          </a:xfrm>
          <a:prstGeom prst="rect">
            <a:avLst/>
          </a:prstGeom>
          <a:noFill/>
        </p:spPr>
        <p:txBody>
          <a:bodyPr wrap="square" lIns="0" tIns="0" rIns="0" bIns="0" rtlCol="0">
            <a:spAutoFit/>
          </a:bodyPr>
          <a:lstStyle/>
          <a:p>
            <a:pPr lvl="1"/>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r>
              <a:rPr lang="nl-NL" dirty="0"/>
              <a:t>Ontwikkeling achterland portal</a:t>
            </a:r>
          </a:p>
          <a:p>
            <a:pPr marL="742950" lvl="1" indent="-285750">
              <a:buFont typeface="Wingdings" panose="05000000000000000000" pitchFamily="2" charset="2"/>
              <a:buChar char="§"/>
            </a:pPr>
            <a:r>
              <a:rPr lang="nl-NL" dirty="0"/>
              <a:t>Pilot synchromodaal boeking platform</a:t>
            </a:r>
          </a:p>
          <a:p>
            <a:pPr marL="742950" lvl="1" indent="-285750">
              <a:buFont typeface="Wingdings" panose="05000000000000000000" pitchFamily="2" charset="2"/>
              <a:buChar char="§"/>
            </a:pPr>
            <a:r>
              <a:rPr lang="nl-NL" dirty="0"/>
              <a:t>Eenvoudig gegevens van container ophalen en monitoren</a:t>
            </a:r>
          </a:p>
          <a:p>
            <a:pPr marL="742950" lvl="1" indent="-285750">
              <a:buFont typeface="Wingdings" panose="05000000000000000000" pitchFamily="2" charset="2"/>
              <a:buChar char="§"/>
            </a:pPr>
            <a:r>
              <a:rPr lang="nl-NL" dirty="0"/>
              <a:t>Inzicht in het synchromodale netwerk</a:t>
            </a:r>
          </a:p>
          <a:p>
            <a:pPr marL="742950" lvl="1" indent="-285750">
              <a:buFont typeface="Wingdings" panose="05000000000000000000" pitchFamily="2" charset="2"/>
              <a:buChar char="§"/>
            </a:pPr>
            <a:r>
              <a:rPr lang="nl-NL" dirty="0"/>
              <a:t>Containers boeken voor achterland transport    </a:t>
            </a:r>
          </a:p>
          <a:p>
            <a:pPr marL="285750" indent="-285750">
              <a:buFontTx/>
              <a:buChar char="-"/>
            </a:pPr>
            <a:endParaRPr lang="nl-NL" sz="1600" dirty="0"/>
          </a:p>
          <a:p>
            <a:pPr marL="742950" lvl="1"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r>
              <a:rPr lang="nl-NL" dirty="0">
                <a:gradFill>
                  <a:gsLst>
                    <a:gs pos="0">
                      <a:schemeClr val="tx1"/>
                    </a:gs>
                    <a:gs pos="86000">
                      <a:schemeClr val="tx1"/>
                    </a:gs>
                  </a:gsLst>
                  <a:lin ang="5400000" scaled="0"/>
                </a:gradFill>
              </a:rPr>
              <a:t>Project de synchromodale freight forwarder</a:t>
            </a:r>
          </a:p>
          <a:p>
            <a:pPr marL="742950" lvl="1" indent="-285750">
              <a:buFont typeface="Wingdings" panose="05000000000000000000" pitchFamily="2" charset="2"/>
              <a:buChar char="§"/>
            </a:pPr>
            <a:r>
              <a:rPr lang="nl-NL" dirty="0"/>
              <a:t>Onderzoek naar informatie behoefte voor synchromodaal plannen.</a:t>
            </a:r>
          </a:p>
          <a:p>
            <a:pPr marL="742950" lvl="1" indent="-285750">
              <a:buFont typeface="Wingdings" panose="05000000000000000000" pitchFamily="2" charset="2"/>
              <a:buChar char="§"/>
            </a:pPr>
            <a:r>
              <a:rPr lang="nl-NL" dirty="0"/>
              <a:t>Opzetten synchromodaal netwerk</a:t>
            </a:r>
          </a:p>
          <a:p>
            <a:pPr marL="742950" lvl="1" indent="-285750">
              <a:buFont typeface="Wingdings" panose="05000000000000000000" pitchFamily="2" charset="2"/>
              <a:buChar char="§"/>
            </a:pPr>
            <a:r>
              <a:rPr lang="nl-NL" dirty="0"/>
              <a:t>Ontwikkeling van een synchromodale planner</a:t>
            </a:r>
          </a:p>
          <a:p>
            <a:pPr marL="742950" lvl="1" indent="-285750">
              <a:buFont typeface="Arial" panose="020B0604020202020204" pitchFamily="34" charset="0"/>
              <a:buChar char="•"/>
            </a:pPr>
            <a:endParaRPr lang="nl-NL" sz="1600" dirty="0">
              <a:gradFill>
                <a:gsLst>
                  <a:gs pos="0">
                    <a:schemeClr val="tx1"/>
                  </a:gs>
                  <a:gs pos="86000">
                    <a:schemeClr val="tx1"/>
                  </a:gs>
                </a:gsLst>
                <a:lin ang="5400000" scaled="0"/>
              </a:gradFill>
            </a:endParaRPr>
          </a:p>
        </p:txBody>
      </p:sp>
      <p:pic>
        <p:nvPicPr>
          <p:cNvPr id="8" name="Picture 3"/>
          <p:cNvPicPr>
            <a:picLocks noChangeAspect="1" noChangeArrowheads="1"/>
          </p:cNvPicPr>
          <p:nvPr/>
        </p:nvPicPr>
        <p:blipFill>
          <a:blip r:embed="rId4" cstate="print"/>
          <a:srcRect/>
          <a:stretch>
            <a:fillRect/>
          </a:stretch>
        </p:blipFill>
        <p:spPr bwMode="auto">
          <a:xfrm>
            <a:off x="1371728" y="3181349"/>
            <a:ext cx="544562" cy="233261"/>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1371728" y="1376087"/>
            <a:ext cx="847735" cy="234076"/>
          </a:xfrm>
          <a:prstGeom prst="rect">
            <a:avLst/>
          </a:prstGeom>
        </p:spPr>
      </p:pic>
    </p:spTree>
    <p:extLst>
      <p:ext uri="{BB962C8B-B14F-4D97-AF65-F5344CB8AC3E}">
        <p14:creationId xmlns:p14="http://schemas.microsoft.com/office/powerpoint/2010/main" val="32722256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9634348" y="4097746"/>
            <a:ext cx="615714" cy="138500"/>
          </a:xfrm>
        </p:spPr>
        <p:txBody>
          <a:bodyPr/>
          <a:lstStyle/>
          <a:p>
            <a:fld id="{71F47D9D-8D60-4698-A495-89D102E182A2}" type="slidenum">
              <a:rPr lang="nl-NL" smtClean="0"/>
              <a:pPr/>
              <a:t>40</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Waarde propositie Forwarder</a:t>
            </a:r>
          </a:p>
        </p:txBody>
      </p:sp>
      <p:sp>
        <p:nvSpPr>
          <p:cNvPr id="5" name="TextBox 4"/>
          <p:cNvSpPr txBox="1"/>
          <p:nvPr/>
        </p:nvSpPr>
        <p:spPr>
          <a:xfrm>
            <a:off x="152400" y="1460590"/>
            <a:ext cx="8077200" cy="3939540"/>
          </a:xfrm>
          <a:prstGeom prst="rect">
            <a:avLst/>
          </a:prstGeom>
          <a:noFill/>
        </p:spPr>
        <p:txBody>
          <a:bodyPr wrap="square" lIns="0" tIns="0" rIns="0" bIns="0" rtlCol="0">
            <a:spAutoFit/>
          </a:bodyPr>
          <a:lstStyle/>
          <a:p>
            <a:r>
              <a:rPr lang="nl-NL" sz="1600" b="1" dirty="0"/>
              <a:t>Operationeel</a:t>
            </a:r>
          </a:p>
          <a:p>
            <a:pPr marL="285750" indent="-285750">
              <a:buFont typeface="Segoe UI Light" panose="020B0502040204020203" pitchFamily="34" charset="0"/>
              <a:buChar char="−"/>
            </a:pPr>
            <a:r>
              <a:rPr lang="nl-NL" sz="1600" dirty="0"/>
              <a:t>Tijdbesparing voor planners.</a:t>
            </a:r>
          </a:p>
          <a:p>
            <a:pPr marL="742950" lvl="1" indent="-285750">
              <a:buFont typeface="Segoe UI Light" panose="020B0502040204020203" pitchFamily="34" charset="0"/>
              <a:buChar char="−"/>
            </a:pPr>
            <a:r>
              <a:rPr lang="nl-NL" sz="1600" dirty="0"/>
              <a:t>Informatie synchromodale opties wordt automatisch opgehaald, gecombineerd en gepresenteerd</a:t>
            </a:r>
          </a:p>
          <a:p>
            <a:pPr marL="742950" lvl="1" indent="-285750">
              <a:buFont typeface="Segoe UI Light" panose="020B0502040204020203" pitchFamily="34" charset="0"/>
              <a:buChar char="−"/>
            </a:pPr>
            <a:r>
              <a:rPr lang="nl-NL" sz="1600" dirty="0"/>
              <a:t>Beperkt invoeren van gegevens </a:t>
            </a:r>
          </a:p>
          <a:p>
            <a:pPr marL="285750" indent="-285750">
              <a:buFont typeface="Segoe UI Light" panose="020B0502040204020203" pitchFamily="34" charset="0"/>
              <a:buChar char="−"/>
            </a:pPr>
            <a:r>
              <a:rPr lang="nl-NL" sz="1600" dirty="0"/>
              <a:t>Meer mogelijkheden voor bijsturing planning door beschikbare informatie uit de keten</a:t>
            </a:r>
          </a:p>
          <a:p>
            <a:pPr marL="285750" indent="-285750">
              <a:buFont typeface="Segoe UI Light" panose="020B0502040204020203" pitchFamily="34" charset="0"/>
              <a:buChar char="−"/>
            </a:pPr>
            <a:r>
              <a:rPr lang="nl-NL" sz="1600" dirty="0"/>
              <a:t>Beter aansluiten (en onderhoud aansluiting) bij planning verlader</a:t>
            </a:r>
          </a:p>
          <a:p>
            <a:pPr marL="285750" indent="-285750">
              <a:buFont typeface="Segoe UI Light" panose="020B0502040204020203" pitchFamily="34" charset="0"/>
              <a:buChar char="−"/>
            </a:pPr>
            <a:endParaRPr lang="nl-NL" sz="1600" dirty="0">
              <a:gradFill>
                <a:gsLst>
                  <a:gs pos="0">
                    <a:schemeClr val="tx1"/>
                  </a:gs>
                  <a:gs pos="86000">
                    <a:schemeClr val="tx1"/>
                  </a:gs>
                </a:gsLst>
                <a:lin ang="5400000" scaled="0"/>
              </a:gradFill>
            </a:endParaRPr>
          </a:p>
          <a:p>
            <a:r>
              <a:rPr lang="nl-NL" sz="1600" b="1" dirty="0">
                <a:gradFill>
                  <a:gsLst>
                    <a:gs pos="0">
                      <a:schemeClr val="tx1"/>
                    </a:gs>
                    <a:gs pos="86000">
                      <a:schemeClr val="tx1"/>
                    </a:gs>
                  </a:gsLst>
                  <a:lin ang="5400000" scaled="0"/>
                </a:gradFill>
              </a:rPr>
              <a:t>Commercieel</a:t>
            </a:r>
          </a:p>
          <a:p>
            <a:pPr marL="285750" indent="-285750">
              <a:buFont typeface="Arial" panose="020B0604020202020204" pitchFamily="34" charset="0"/>
              <a:buChar char="•"/>
            </a:pPr>
            <a:r>
              <a:rPr lang="nl-NL" sz="1600" dirty="0">
                <a:gradFill>
                  <a:gsLst>
                    <a:gs pos="0">
                      <a:schemeClr val="tx1"/>
                    </a:gs>
                    <a:gs pos="86000">
                      <a:schemeClr val="tx1"/>
                    </a:gs>
                  </a:gsLst>
                  <a:lin ang="5400000" scaled="0"/>
                </a:gradFill>
              </a:rPr>
              <a:t>Betere garanties voor betrouwbaarheid</a:t>
            </a:r>
          </a:p>
          <a:p>
            <a:pPr marL="285750" indent="-285750">
              <a:buFont typeface="Arial" panose="020B0604020202020204" pitchFamily="34" charset="0"/>
              <a:buChar char="•"/>
            </a:pPr>
            <a:r>
              <a:rPr lang="nl-NL" sz="1600" dirty="0">
                <a:gradFill>
                  <a:gsLst>
                    <a:gs pos="0">
                      <a:schemeClr val="tx1"/>
                    </a:gs>
                    <a:gs pos="86000">
                      <a:schemeClr val="tx1"/>
                    </a:gs>
                  </a:gsLst>
                  <a:lin ang="5400000" scaled="0"/>
                </a:gradFill>
              </a:rPr>
              <a:t>Toegevoegde waarde richting verlader door delen van informatie</a:t>
            </a:r>
          </a:p>
          <a:p>
            <a:pPr marL="285750" indent="-285750">
              <a:buFont typeface="Arial" panose="020B0604020202020204" pitchFamily="34" charset="0"/>
              <a:buChar char="•"/>
            </a:pPr>
            <a:r>
              <a:rPr lang="nl-NL" sz="1600" dirty="0"/>
              <a:t>Mogelijkheid bijdrage te leveren aan ambitie verlader voor groener transport.</a:t>
            </a:r>
          </a:p>
          <a:p>
            <a:pPr marL="285750" indent="-285750">
              <a:buFont typeface="Arial" panose="020B0604020202020204" pitchFamily="34" charset="0"/>
              <a:buChar char="•"/>
            </a:pPr>
            <a:r>
              <a:rPr lang="nl-NL" sz="1600" dirty="0"/>
              <a:t>Beperken kosten demurrage en detention</a:t>
            </a:r>
          </a:p>
          <a:p>
            <a:endParaRPr lang="nl-NL" sz="1600" dirty="0"/>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271075920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Slide Number Placeholder 1"/>
          <p:cNvSpPr>
            <a:spLocks noGrp="1"/>
          </p:cNvSpPr>
          <p:nvPr>
            <p:ph type="sldNum" sz="quarter" idx="11"/>
          </p:nvPr>
        </p:nvSpPr>
        <p:spPr/>
        <p:txBody>
          <a:bodyPr/>
          <a:lstStyle/>
          <a:p>
            <a:fld id="{71F47D9D-8D60-4698-A495-89D102E182A2}" type="slidenum">
              <a:rPr lang="nl-NL" smtClean="0"/>
              <a:pPr/>
              <a:t>41</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41</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41</a:t>
            </a:fld>
            <a:endParaRPr lang="nl-NL" dirty="0"/>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41</a:t>
            </a:fld>
            <a:endParaRPr lang="nl-NL"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Informatie beschikbaar Forwarder</a:t>
            </a:r>
          </a:p>
        </p:txBody>
      </p:sp>
      <p:sp>
        <p:nvSpPr>
          <p:cNvPr id="73" name="Rectangle 72"/>
          <p:cNvSpPr>
            <a:spLocks noChangeAspect="1"/>
          </p:cNvSpPr>
          <p:nvPr/>
        </p:nvSpPr>
        <p:spPr>
          <a:xfrm>
            <a:off x="332419" y="1099564"/>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Ownership container</a:t>
            </a:r>
          </a:p>
        </p:txBody>
      </p:sp>
      <p:sp>
        <p:nvSpPr>
          <p:cNvPr id="74" name="Rectangle 73"/>
          <p:cNvSpPr>
            <a:spLocks noChangeAspect="1"/>
          </p:cNvSpPr>
          <p:nvPr/>
        </p:nvSpPr>
        <p:spPr>
          <a:xfrm>
            <a:off x="332419" y="1471637"/>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Container nr</a:t>
            </a:r>
          </a:p>
        </p:txBody>
      </p:sp>
      <p:sp>
        <p:nvSpPr>
          <p:cNvPr id="75" name="Rectangle 74"/>
          <p:cNvSpPr>
            <a:spLocks noChangeAspect="1"/>
          </p:cNvSpPr>
          <p:nvPr/>
        </p:nvSpPr>
        <p:spPr>
          <a:xfrm>
            <a:off x="332419" y="1843710"/>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Pincode</a:t>
            </a:r>
          </a:p>
        </p:txBody>
      </p:sp>
      <p:sp>
        <p:nvSpPr>
          <p:cNvPr id="76" name="Rectangle 75"/>
          <p:cNvSpPr>
            <a:spLocks noChangeAspect="1"/>
          </p:cNvSpPr>
          <p:nvPr/>
        </p:nvSpPr>
        <p:spPr>
          <a:xfrm>
            <a:off x="332419" y="2215783"/>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Deepsea Vessel</a:t>
            </a:r>
          </a:p>
        </p:txBody>
      </p:sp>
      <p:sp>
        <p:nvSpPr>
          <p:cNvPr id="77" name="Rectangle 76"/>
          <p:cNvSpPr>
            <a:spLocks noChangeAspect="1"/>
          </p:cNvSpPr>
          <p:nvPr/>
        </p:nvSpPr>
        <p:spPr>
          <a:xfrm>
            <a:off x="332419" y="2959929"/>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Planning customer</a:t>
            </a:r>
          </a:p>
        </p:txBody>
      </p:sp>
      <p:sp>
        <p:nvSpPr>
          <p:cNvPr id="78" name="Rectangle 77"/>
          <p:cNvSpPr>
            <a:spLocks noChangeAspect="1"/>
          </p:cNvSpPr>
          <p:nvPr/>
        </p:nvSpPr>
        <p:spPr>
          <a:xfrm>
            <a:off x="332419" y="2587856"/>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Preferences customer</a:t>
            </a:r>
          </a:p>
        </p:txBody>
      </p:sp>
      <p:sp>
        <p:nvSpPr>
          <p:cNvPr id="79" name="Rectangle 78"/>
          <p:cNvSpPr>
            <a:spLocks noChangeAspect="1"/>
          </p:cNvSpPr>
          <p:nvPr/>
        </p:nvSpPr>
        <p:spPr>
          <a:xfrm>
            <a:off x="332419" y="3704075"/>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Salesprice</a:t>
            </a:r>
          </a:p>
        </p:txBody>
      </p:sp>
      <p:sp>
        <p:nvSpPr>
          <p:cNvPr id="82" name="Rectangle 81"/>
          <p:cNvSpPr>
            <a:spLocks noChangeAspect="1"/>
          </p:cNvSpPr>
          <p:nvPr/>
        </p:nvSpPr>
        <p:spPr>
          <a:xfrm>
            <a:off x="332419" y="3332002"/>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INCO terms</a:t>
            </a:r>
          </a:p>
        </p:txBody>
      </p:sp>
      <p:sp>
        <p:nvSpPr>
          <p:cNvPr id="83" name="Rectangle 82"/>
          <p:cNvSpPr>
            <a:spLocks noChangeAspect="1"/>
          </p:cNvSpPr>
          <p:nvPr/>
        </p:nvSpPr>
        <p:spPr>
          <a:xfrm>
            <a:off x="332419" y="4076148"/>
            <a:ext cx="1386000" cy="226591"/>
          </a:xfrm>
          <a:prstGeom prst="rect">
            <a:avLst/>
          </a:prstGeom>
          <a:solidFill>
            <a:srgbClr val="FFFFCC"/>
          </a:solidFill>
          <a:effectLst>
            <a:outerShdw blurRad="50800" dist="38100" dir="2700000" algn="tl" rotWithShape="0">
              <a:prstClr val="black">
                <a:alpha val="40000"/>
              </a:prstClr>
            </a:outerShdw>
          </a:effectLst>
        </p:spPr>
        <p:txBody>
          <a:bodyPr wrap="square" tIns="36000" bIns="36000">
            <a:spAutoFit/>
          </a:bodyPr>
          <a:lstStyle/>
          <a:p>
            <a:r>
              <a:rPr lang="en-GB" sz="1000" dirty="0">
                <a:latin typeface="Tunga" panose="020B0502040204020203" pitchFamily="34" charset="0"/>
                <a:cs typeface="Tunga" panose="020B0502040204020203" pitchFamily="34" charset="0"/>
              </a:rPr>
              <a:t>Destination</a:t>
            </a:r>
          </a:p>
        </p:txBody>
      </p:sp>
      <p:sp>
        <p:nvSpPr>
          <p:cNvPr id="84" name="Rectangle 83"/>
          <p:cNvSpPr>
            <a:spLocks noChangeAspect="1"/>
          </p:cNvSpPr>
          <p:nvPr/>
        </p:nvSpPr>
        <p:spPr>
          <a:xfrm>
            <a:off x="332419" y="4448224"/>
            <a:ext cx="1386000" cy="226591"/>
          </a:xfrm>
          <a:prstGeom prst="rect">
            <a:avLst/>
          </a:prstGeom>
          <a:solidFill>
            <a:srgbClr val="FFFFCC"/>
          </a:solidFill>
          <a:effectLst>
            <a:outerShdw blurRad="50800" dist="38100" dir="2700000" algn="tl" rotWithShape="0">
              <a:prstClr val="black">
                <a:alpha val="40000"/>
              </a:prstClr>
            </a:outerShdw>
          </a:effectLst>
        </p:spPr>
        <p:txBody>
          <a:bodyPr wrap="square" tIns="36000" bIns="36000">
            <a:spAutoFit/>
          </a:bodyPr>
          <a:lstStyle/>
          <a:p>
            <a:r>
              <a:rPr lang="en-GB" sz="1000" dirty="0">
                <a:latin typeface="Tunga" panose="020B0502040204020203" pitchFamily="34" charset="0"/>
                <a:cs typeface="Tunga" panose="020B0502040204020203" pitchFamily="34" charset="0"/>
              </a:rPr>
              <a:t>Modality choice</a:t>
            </a:r>
          </a:p>
        </p:txBody>
      </p:sp>
    </p:spTree>
    <p:extLst>
      <p:ext uri="{BB962C8B-B14F-4D97-AF65-F5344CB8AC3E}">
        <p14:creationId xmlns:p14="http://schemas.microsoft.com/office/powerpoint/2010/main" val="394536381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42</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42</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42</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42</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Informatiebehoefte Forwarder</a:t>
            </a:r>
          </a:p>
        </p:txBody>
      </p:sp>
      <p:sp>
        <p:nvSpPr>
          <p:cNvPr id="29" name="TextBox 28"/>
          <p:cNvSpPr txBox="1"/>
          <p:nvPr/>
        </p:nvSpPr>
        <p:spPr>
          <a:xfrm>
            <a:off x="152400" y="1312912"/>
            <a:ext cx="8077200" cy="738664"/>
          </a:xfrm>
          <a:prstGeom prst="rect">
            <a:avLst/>
          </a:prstGeom>
          <a:noFill/>
        </p:spPr>
        <p:txBody>
          <a:bodyPr wrap="square" lIns="0" tIns="0" rIns="0" bIns="0" rtlCol="0">
            <a:spAutoFit/>
          </a:bodyPr>
          <a:lstStyle/>
          <a:p>
            <a:pPr lvl="1"/>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p:txBody>
      </p:sp>
      <p:graphicFrame>
        <p:nvGraphicFramePr>
          <p:cNvPr id="11" name="Table 10"/>
          <p:cNvGraphicFramePr>
            <a:graphicFrameLocks noGrp="1"/>
          </p:cNvGraphicFramePr>
          <p:nvPr>
            <p:extLst>
              <p:ext uri="{D42A27DB-BD31-4B8C-83A1-F6EECF244321}">
                <p14:modId xmlns:p14="http://schemas.microsoft.com/office/powerpoint/2010/main" val="1263865920"/>
              </p:ext>
            </p:extLst>
          </p:nvPr>
        </p:nvGraphicFramePr>
        <p:xfrm>
          <a:off x="190499" y="1340113"/>
          <a:ext cx="8518695" cy="3855720"/>
        </p:xfrm>
        <a:graphic>
          <a:graphicData uri="http://schemas.openxmlformats.org/drawingml/2006/table">
            <a:tbl>
              <a:tblPr firstRow="1" bandRow="1">
                <a:tableStyleId>{5C22544A-7EE6-4342-B048-85BDC9FD1C3A}</a:tableStyleId>
              </a:tblPr>
              <a:tblGrid>
                <a:gridCol w="2839565">
                  <a:extLst>
                    <a:ext uri="{9D8B030D-6E8A-4147-A177-3AD203B41FA5}">
                      <a16:colId xmlns:a16="http://schemas.microsoft.com/office/drawing/2014/main" val="672584898"/>
                    </a:ext>
                  </a:extLst>
                </a:gridCol>
                <a:gridCol w="5679130">
                  <a:extLst>
                    <a:ext uri="{9D8B030D-6E8A-4147-A177-3AD203B41FA5}">
                      <a16:colId xmlns:a16="http://schemas.microsoft.com/office/drawing/2014/main" val="944034830"/>
                    </a:ext>
                  </a:extLst>
                </a:gridCol>
              </a:tblGrid>
              <a:tr h="370840">
                <a:tc>
                  <a:txBody>
                    <a:bodyPr/>
                    <a:lstStyle/>
                    <a:p>
                      <a:r>
                        <a:rPr lang="nl-NL" dirty="0">
                          <a:solidFill>
                            <a:schemeClr val="tx1"/>
                          </a:solidFill>
                        </a:rPr>
                        <a:t>Informatie</a:t>
                      </a:r>
                    </a:p>
                  </a:txBody>
                  <a:tcPr>
                    <a:noFill/>
                  </a:tcPr>
                </a:tc>
                <a:tc>
                  <a:txBody>
                    <a:bodyPr/>
                    <a:lstStyle/>
                    <a:p>
                      <a:r>
                        <a:rPr lang="nl-NL" dirty="0">
                          <a:solidFill>
                            <a:schemeClr val="tx1"/>
                          </a:solidFill>
                        </a:rPr>
                        <a:t>Toegevoegde waarde</a:t>
                      </a:r>
                    </a:p>
                  </a:txBody>
                  <a:tcPr>
                    <a:noFill/>
                  </a:tcPr>
                </a:tc>
                <a:extLst>
                  <a:ext uri="{0D108BD9-81ED-4DB2-BD59-A6C34878D82A}">
                    <a16:rowId xmlns:a16="http://schemas.microsoft.com/office/drawing/2014/main" val="1765890957"/>
                  </a:ext>
                </a:extLst>
              </a:tr>
              <a:tr h="370840">
                <a:tc>
                  <a:txBody>
                    <a:bodyPr/>
                    <a:lstStyle/>
                    <a:p>
                      <a:endParaRPr lang="nl-NL" dirty="0"/>
                    </a:p>
                  </a:txBody>
                  <a:tcPr>
                    <a:noFill/>
                  </a:tcPr>
                </a:tc>
                <a:tc>
                  <a:txBody>
                    <a:bodyPr/>
                    <a:lstStyle/>
                    <a:p>
                      <a:pPr marL="285750" indent="-285750">
                        <a:buFont typeface="Arial" panose="020B0604020202020204" pitchFamily="34" charset="0"/>
                        <a:buChar char="•"/>
                      </a:pPr>
                      <a:r>
                        <a:rPr lang="nl-NL" dirty="0"/>
                        <a:t>Modaliteit</a:t>
                      </a:r>
                      <a:r>
                        <a:rPr lang="nl-NL" baseline="0" dirty="0"/>
                        <a:t> keuze</a:t>
                      </a:r>
                    </a:p>
                    <a:p>
                      <a:pPr marL="285750" indent="-285750">
                        <a:buFont typeface="Arial" panose="020B0604020202020204" pitchFamily="34" charset="0"/>
                        <a:buChar char="•"/>
                      </a:pPr>
                      <a:r>
                        <a:rPr lang="nl-NL" baseline="0" dirty="0"/>
                        <a:t>Bijsturing</a:t>
                      </a:r>
                      <a:endParaRPr lang="nl-NL" dirty="0"/>
                    </a:p>
                  </a:txBody>
                  <a:tcPr>
                    <a:noFill/>
                  </a:tcPr>
                </a:tc>
                <a:extLst>
                  <a:ext uri="{0D108BD9-81ED-4DB2-BD59-A6C34878D82A}">
                    <a16:rowId xmlns:a16="http://schemas.microsoft.com/office/drawing/2014/main" val="900623145"/>
                  </a:ext>
                </a:extLst>
              </a:tr>
              <a:tr h="370840">
                <a:tc>
                  <a:txBody>
                    <a:bodyPr/>
                    <a:lstStyle/>
                    <a:p>
                      <a:endParaRPr lang="nl-NL" dirty="0"/>
                    </a:p>
                  </a:txBody>
                  <a:tcPr>
                    <a:noFill/>
                  </a:tcPr>
                </a:tc>
                <a:tc>
                  <a:txBody>
                    <a:bodyPr/>
                    <a:lstStyle/>
                    <a:p>
                      <a:r>
                        <a:rPr lang="nl-NL" dirty="0"/>
                        <a:t>Idem</a:t>
                      </a:r>
                    </a:p>
                  </a:txBody>
                  <a:tcPr>
                    <a:noFill/>
                  </a:tcPr>
                </a:tc>
                <a:extLst>
                  <a:ext uri="{0D108BD9-81ED-4DB2-BD59-A6C34878D82A}">
                    <a16:rowId xmlns:a16="http://schemas.microsoft.com/office/drawing/2014/main" val="2499666232"/>
                  </a:ext>
                </a:extLst>
              </a:tr>
              <a:tr h="370840">
                <a:tc>
                  <a:txBody>
                    <a:bodyPr/>
                    <a:lstStyle/>
                    <a:p>
                      <a:endParaRPr lang="nl-NL" dirty="0"/>
                    </a:p>
                  </a:txBody>
                  <a:tcPr>
                    <a:noFill/>
                  </a:tcPr>
                </a:tc>
                <a:tc>
                  <a:txBody>
                    <a:bodyPr/>
                    <a:lstStyle/>
                    <a:p>
                      <a:r>
                        <a:rPr lang="nl-NL" dirty="0"/>
                        <a:t>Idem</a:t>
                      </a:r>
                    </a:p>
                  </a:txBody>
                  <a:tcPr>
                    <a:noFill/>
                  </a:tcPr>
                </a:tc>
                <a:extLst>
                  <a:ext uri="{0D108BD9-81ED-4DB2-BD59-A6C34878D82A}">
                    <a16:rowId xmlns:a16="http://schemas.microsoft.com/office/drawing/2014/main" val="545492562"/>
                  </a:ext>
                </a:extLst>
              </a:tr>
              <a:tr h="370840">
                <a:tc>
                  <a:txBody>
                    <a:bodyPr/>
                    <a:lstStyle/>
                    <a:p>
                      <a:endParaRPr lang="nl-NL" dirty="0"/>
                    </a:p>
                  </a:txBody>
                  <a:tcPr>
                    <a:noFill/>
                  </a:tcPr>
                </a:tc>
                <a:tc>
                  <a:txBody>
                    <a:bodyPr/>
                    <a:lstStyle/>
                    <a:p>
                      <a:r>
                        <a:rPr lang="nl-NL" dirty="0"/>
                        <a:t>Idem</a:t>
                      </a:r>
                    </a:p>
                  </a:txBody>
                  <a:tcPr>
                    <a:noFill/>
                  </a:tcPr>
                </a:tc>
                <a:extLst>
                  <a:ext uri="{0D108BD9-81ED-4DB2-BD59-A6C34878D82A}">
                    <a16:rowId xmlns:a16="http://schemas.microsoft.com/office/drawing/2014/main" val="1256067255"/>
                  </a:ext>
                </a:extLst>
              </a:tr>
              <a:tr h="370840">
                <a:tc>
                  <a:txBody>
                    <a:bodyPr/>
                    <a:lstStyle/>
                    <a:p>
                      <a:endParaRPr lang="nl-NL" dirty="0"/>
                    </a:p>
                  </a:txBody>
                  <a:tcPr>
                    <a:noFill/>
                  </a:tcPr>
                </a:tc>
                <a:tc>
                  <a:txBody>
                    <a:bodyPr/>
                    <a:lstStyle/>
                    <a:p>
                      <a:r>
                        <a:rPr lang="nl-NL" dirty="0"/>
                        <a:t>Idem</a:t>
                      </a:r>
                    </a:p>
                  </a:txBody>
                  <a:tcPr>
                    <a:noFill/>
                  </a:tcPr>
                </a:tc>
                <a:extLst>
                  <a:ext uri="{0D108BD9-81ED-4DB2-BD59-A6C34878D82A}">
                    <a16:rowId xmlns:a16="http://schemas.microsoft.com/office/drawing/2014/main" val="2577814213"/>
                  </a:ext>
                </a:extLst>
              </a:tr>
              <a:tr h="370840">
                <a:tc>
                  <a:txBody>
                    <a:bodyPr/>
                    <a:lstStyle/>
                    <a:p>
                      <a:endParaRPr lang="nl-NL" dirty="0"/>
                    </a:p>
                  </a:txBody>
                  <a:tcPr>
                    <a:noFill/>
                  </a:tcPr>
                </a:tc>
                <a:tc>
                  <a:txBody>
                    <a:bodyPr/>
                    <a:lstStyle/>
                    <a:p>
                      <a:r>
                        <a:rPr lang="nl-NL" dirty="0"/>
                        <a:t>Idem</a:t>
                      </a:r>
                    </a:p>
                  </a:txBody>
                  <a:tcPr>
                    <a:noFill/>
                  </a:tcPr>
                </a:tc>
                <a:extLst>
                  <a:ext uri="{0D108BD9-81ED-4DB2-BD59-A6C34878D82A}">
                    <a16:rowId xmlns:a16="http://schemas.microsoft.com/office/drawing/2014/main" val="2842379024"/>
                  </a:ext>
                </a:extLst>
              </a:tr>
              <a:tr h="370840">
                <a:tc>
                  <a:txBody>
                    <a:bodyPr/>
                    <a:lstStyle/>
                    <a:p>
                      <a:endParaRPr lang="nl-NL" dirty="0"/>
                    </a:p>
                  </a:txBody>
                  <a:tcPr>
                    <a:noFill/>
                  </a:tcPr>
                </a:tc>
                <a:tc>
                  <a:txBody>
                    <a:bodyPr/>
                    <a:lstStyle/>
                    <a:p>
                      <a:r>
                        <a:rPr lang="nl-NL" dirty="0"/>
                        <a:t>Idem</a:t>
                      </a:r>
                    </a:p>
                  </a:txBody>
                  <a:tcPr>
                    <a:noFill/>
                  </a:tcPr>
                </a:tc>
                <a:extLst>
                  <a:ext uri="{0D108BD9-81ED-4DB2-BD59-A6C34878D82A}">
                    <a16:rowId xmlns:a16="http://schemas.microsoft.com/office/drawing/2014/main" val="3154558824"/>
                  </a:ext>
                </a:extLst>
              </a:tr>
              <a:tr h="370840">
                <a:tc>
                  <a:txBody>
                    <a:bodyPr/>
                    <a:lstStyle/>
                    <a:p>
                      <a:endParaRPr lang="nl-NL" dirty="0"/>
                    </a:p>
                  </a:txBody>
                  <a:tcPr>
                    <a:noFill/>
                  </a:tcPr>
                </a:tc>
                <a:tc>
                  <a:txBody>
                    <a:bodyPr/>
                    <a:lstStyle/>
                    <a:p>
                      <a:r>
                        <a:rPr lang="nl-NL" dirty="0"/>
                        <a:t>Idem</a:t>
                      </a:r>
                    </a:p>
                  </a:txBody>
                  <a:tcPr>
                    <a:noFill/>
                  </a:tcPr>
                </a:tc>
                <a:extLst>
                  <a:ext uri="{0D108BD9-81ED-4DB2-BD59-A6C34878D82A}">
                    <a16:rowId xmlns:a16="http://schemas.microsoft.com/office/drawing/2014/main" val="657607422"/>
                  </a:ext>
                </a:extLst>
              </a:tr>
              <a:tr h="370840">
                <a:tc>
                  <a:txBody>
                    <a:bodyPr/>
                    <a:lstStyle/>
                    <a:p>
                      <a:endParaRPr lang="nl-NL" dirty="0"/>
                    </a:p>
                  </a:txBody>
                  <a:tcPr>
                    <a:noFill/>
                  </a:tcPr>
                </a:tc>
                <a:tc>
                  <a:txBody>
                    <a:bodyPr/>
                    <a:lstStyle/>
                    <a:p>
                      <a:r>
                        <a:rPr lang="nl-NL" dirty="0"/>
                        <a:t>Idem</a:t>
                      </a:r>
                    </a:p>
                  </a:txBody>
                  <a:tcPr>
                    <a:noFill/>
                  </a:tcPr>
                </a:tc>
                <a:extLst>
                  <a:ext uri="{0D108BD9-81ED-4DB2-BD59-A6C34878D82A}">
                    <a16:rowId xmlns:a16="http://schemas.microsoft.com/office/drawing/2014/main" val="684559520"/>
                  </a:ext>
                </a:extLst>
              </a:tr>
            </a:tbl>
          </a:graphicData>
        </a:graphic>
      </p:graphicFrame>
      <p:sp>
        <p:nvSpPr>
          <p:cNvPr id="17" name="Rectangle 16"/>
          <p:cNvSpPr>
            <a:spLocks noChangeAspect="1"/>
          </p:cNvSpPr>
          <p:nvPr/>
        </p:nvSpPr>
        <p:spPr>
          <a:xfrm>
            <a:off x="730949" y="3068341"/>
            <a:ext cx="1297150" cy="226591"/>
          </a:xfrm>
          <a:prstGeom prst="rect">
            <a:avLst/>
          </a:prstGeom>
          <a:solidFill>
            <a:srgbClr val="9BBB59">
              <a:lumMod val="20000"/>
              <a:lumOff val="8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Release container (cust)</a:t>
            </a:r>
          </a:p>
        </p:txBody>
      </p:sp>
      <p:sp>
        <p:nvSpPr>
          <p:cNvPr id="18" name="Rectangle 17"/>
          <p:cNvSpPr>
            <a:spLocks noChangeAspect="1"/>
          </p:cNvSpPr>
          <p:nvPr/>
        </p:nvSpPr>
        <p:spPr>
          <a:xfrm>
            <a:off x="730949" y="3429635"/>
            <a:ext cx="1386000" cy="22644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solidFill>
                  <a:prstClr val="black"/>
                </a:solidFill>
                <a:latin typeface="Tunga" panose="020B0502040204020203" pitchFamily="34" charset="0"/>
                <a:cs typeface="Tunga" panose="020B0502040204020203" pitchFamily="34" charset="0"/>
              </a:rPr>
              <a:t>Release container (comm)</a:t>
            </a:r>
          </a:p>
        </p:txBody>
      </p:sp>
      <p:sp>
        <p:nvSpPr>
          <p:cNvPr id="19" name="Rectangle 18"/>
          <p:cNvSpPr>
            <a:spLocks noChangeAspect="1"/>
          </p:cNvSpPr>
          <p:nvPr/>
        </p:nvSpPr>
        <p:spPr>
          <a:xfrm>
            <a:off x="730949" y="4166660"/>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Inland calls trains DST</a:t>
            </a:r>
          </a:p>
        </p:txBody>
      </p:sp>
      <p:sp>
        <p:nvSpPr>
          <p:cNvPr id="20" name="Rectangle 19"/>
          <p:cNvSpPr>
            <a:spLocks noChangeAspect="1"/>
          </p:cNvSpPr>
          <p:nvPr/>
        </p:nvSpPr>
        <p:spPr>
          <a:xfrm>
            <a:off x="740474" y="1810736"/>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Container planning DST</a:t>
            </a:r>
          </a:p>
        </p:txBody>
      </p:sp>
      <p:sp>
        <p:nvSpPr>
          <p:cNvPr id="21" name="Rectangle 20"/>
          <p:cNvSpPr>
            <a:spLocks noChangeAspect="1"/>
          </p:cNvSpPr>
          <p:nvPr/>
        </p:nvSpPr>
        <p:spPr>
          <a:xfrm>
            <a:off x="730949" y="4520092"/>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Container status DST</a:t>
            </a:r>
          </a:p>
        </p:txBody>
      </p:sp>
      <p:sp>
        <p:nvSpPr>
          <p:cNvPr id="22" name="Rectangle 21"/>
          <p:cNvSpPr>
            <a:spLocks noChangeAspect="1"/>
          </p:cNvSpPr>
          <p:nvPr/>
        </p:nvSpPr>
        <p:spPr>
          <a:xfrm>
            <a:off x="730949" y="3777879"/>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Inland calls barges DST</a:t>
            </a:r>
          </a:p>
        </p:txBody>
      </p:sp>
      <p:sp>
        <p:nvSpPr>
          <p:cNvPr id="23" name="Rectangle 22"/>
          <p:cNvSpPr>
            <a:spLocks noChangeAspect="1"/>
          </p:cNvSpPr>
          <p:nvPr/>
        </p:nvSpPr>
        <p:spPr>
          <a:xfrm>
            <a:off x="730949" y="4888622"/>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Inland call truck (ad hoc)</a:t>
            </a:r>
          </a:p>
        </p:txBody>
      </p:sp>
      <p:sp>
        <p:nvSpPr>
          <p:cNvPr id="24" name="Oval 23"/>
          <p:cNvSpPr/>
          <p:nvPr/>
        </p:nvSpPr>
        <p:spPr bwMode="auto">
          <a:xfrm>
            <a:off x="1941731" y="4549709"/>
            <a:ext cx="106144" cy="92002"/>
          </a:xfrm>
          <a:prstGeom prst="ellipse">
            <a:avLst/>
          </a:prstGeom>
          <a:solidFill>
            <a:srgbClr val="FF0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25" name="Rectangle 24"/>
          <p:cNvSpPr>
            <a:spLocks noChangeAspect="1"/>
          </p:cNvSpPr>
          <p:nvPr/>
        </p:nvSpPr>
        <p:spPr>
          <a:xfrm>
            <a:off x="730949" y="2299861"/>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ETA Vessel*</a:t>
            </a:r>
          </a:p>
        </p:txBody>
      </p:sp>
      <p:sp>
        <p:nvSpPr>
          <p:cNvPr id="26" name="Rectangle 25"/>
          <p:cNvSpPr>
            <a:spLocks noChangeAspect="1"/>
          </p:cNvSpPr>
          <p:nvPr/>
        </p:nvSpPr>
        <p:spPr>
          <a:xfrm>
            <a:off x="730949" y="2679560"/>
            <a:ext cx="1386000" cy="226591"/>
          </a:xfrm>
          <a:prstGeom prst="rect">
            <a:avLst/>
          </a:prstGeom>
          <a:solidFill>
            <a:srgbClr val="EEECE1">
              <a:lumMod val="90000"/>
            </a:srgbClr>
          </a:solidFill>
          <a:effectLst>
            <a:outerShdw blurRad="50800" dist="38100" dir="2700000" algn="tl" rotWithShape="0">
              <a:prstClr val="black">
                <a:alpha val="40000"/>
              </a:prstClr>
            </a:outerShdw>
          </a:effectLst>
        </p:spPr>
        <p:txBody>
          <a:bodyPr wrap="none" t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Tunga" panose="020B0502040204020203" pitchFamily="34" charset="0"/>
                <a:cs typeface="Tunga" panose="020B0502040204020203" pitchFamily="34" charset="0"/>
              </a:rPr>
              <a:t>ETD Vessel*</a:t>
            </a:r>
          </a:p>
        </p:txBody>
      </p:sp>
    </p:spTree>
    <p:extLst>
      <p:ext uri="{BB962C8B-B14F-4D97-AF65-F5344CB8AC3E}">
        <p14:creationId xmlns:p14="http://schemas.microsoft.com/office/powerpoint/2010/main" val="3556531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43</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43</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43</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43</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Opportunity's Forwarder</a:t>
            </a:r>
          </a:p>
        </p:txBody>
      </p:sp>
      <p:sp>
        <p:nvSpPr>
          <p:cNvPr id="28" name="TextBox 27"/>
          <p:cNvSpPr txBox="1"/>
          <p:nvPr/>
        </p:nvSpPr>
        <p:spPr>
          <a:xfrm>
            <a:off x="152400" y="1460590"/>
            <a:ext cx="8077200" cy="1046440"/>
          </a:xfrm>
          <a:prstGeom prst="rect">
            <a:avLst/>
          </a:prstGeom>
          <a:noFill/>
        </p:spPr>
        <p:txBody>
          <a:bodyPr wrap="square" lIns="0" tIns="0" rIns="0" bIns="0" rtlCol="0">
            <a:spAutoFit/>
          </a:bodyPr>
          <a:lstStyle/>
          <a:p>
            <a:pPr marL="285750" indent="-285750">
              <a:buFont typeface="Arial" panose="020B0604020202020204" pitchFamily="34" charset="0"/>
              <a:buChar char="•"/>
            </a:pPr>
            <a:r>
              <a:rPr lang="nl-NL" dirty="0"/>
              <a:t>Meten kwaliteit van de synchromodale verbindingen op basis van historische transporten. Vergelijken planning en realisatie met data uit de portal.</a:t>
            </a:r>
          </a:p>
          <a:p>
            <a:pPr marL="285750" indent="-285750">
              <a:buFont typeface="Arial" panose="020B0604020202020204" pitchFamily="34" charset="0"/>
              <a:buChar char="•"/>
            </a:pPr>
            <a:r>
              <a:rPr lang="nl-NL" sz="1600" dirty="0">
                <a:gradFill>
                  <a:gsLst>
                    <a:gs pos="0">
                      <a:schemeClr val="tx1"/>
                    </a:gs>
                    <a:gs pos="86000">
                      <a:schemeClr val="tx1"/>
                    </a:gs>
                  </a:gsLst>
                  <a:lin ang="5400000" scaled="0"/>
                </a:gradFill>
              </a:rPr>
              <a:t>Integreren functie in e-commerce kanaal. Forwarder geeft opties door op basis van de portal. Verlader heeft toegang en kiest (Prijs/ CO2/ Planning) en bevestigt de optie. </a:t>
            </a:r>
          </a:p>
        </p:txBody>
      </p:sp>
    </p:spTree>
    <p:extLst>
      <p:ext uri="{BB962C8B-B14F-4D97-AF65-F5344CB8AC3E}">
        <p14:creationId xmlns:p14="http://schemas.microsoft.com/office/powerpoint/2010/main" val="153502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9634348" y="4097746"/>
            <a:ext cx="615714" cy="138500"/>
          </a:xfrm>
        </p:spPr>
        <p:txBody>
          <a:bodyPr/>
          <a:lstStyle/>
          <a:p>
            <a:fld id="{71F47D9D-8D60-4698-A495-89D102E182A2}" type="slidenum">
              <a:rPr lang="nl-NL" smtClean="0"/>
              <a:pPr/>
              <a:t>44</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Waarde propositie Verlader</a:t>
            </a:r>
          </a:p>
        </p:txBody>
      </p:sp>
      <p:sp>
        <p:nvSpPr>
          <p:cNvPr id="5" name="TextBox 4"/>
          <p:cNvSpPr txBox="1"/>
          <p:nvPr/>
        </p:nvSpPr>
        <p:spPr>
          <a:xfrm>
            <a:off x="152400" y="1460590"/>
            <a:ext cx="8077200" cy="4524315"/>
          </a:xfrm>
          <a:prstGeom prst="rect">
            <a:avLst/>
          </a:prstGeom>
          <a:noFill/>
        </p:spPr>
        <p:txBody>
          <a:bodyPr wrap="square" lIns="0" tIns="0" rIns="0" bIns="0" rtlCol="0">
            <a:spAutoFit/>
          </a:bodyPr>
          <a:lstStyle/>
          <a:p>
            <a:r>
              <a:rPr lang="nl-NL" b="1" dirty="0"/>
              <a:t>Algemeen</a:t>
            </a:r>
          </a:p>
          <a:p>
            <a:pPr marL="285750" indent="-285750">
              <a:buFont typeface="Segoe UI Light" panose="020B0502040204020203" pitchFamily="34" charset="0"/>
              <a:buChar char="−"/>
            </a:pPr>
            <a:r>
              <a:rPr lang="nl-NL" dirty="0"/>
              <a:t>Geringe investering voor</a:t>
            </a:r>
          </a:p>
          <a:p>
            <a:pPr marL="742950" lvl="1" indent="-285750">
              <a:buFont typeface="Segoe UI Light" panose="020B0502040204020203" pitchFamily="34" charset="0"/>
              <a:buChar char="−"/>
            </a:pPr>
            <a:r>
              <a:rPr lang="nl-NL" dirty="0"/>
              <a:t>Connectie met de container supply chain</a:t>
            </a:r>
          </a:p>
          <a:p>
            <a:endParaRPr lang="nl-NL" sz="1600" b="1" dirty="0"/>
          </a:p>
          <a:p>
            <a:r>
              <a:rPr lang="nl-NL" sz="1600" b="1" dirty="0"/>
              <a:t>Operationeel</a:t>
            </a:r>
          </a:p>
          <a:p>
            <a:pPr marL="285750" indent="-285750">
              <a:buFont typeface="Segoe UI Light" panose="020B0502040204020203" pitchFamily="34" charset="0"/>
              <a:buChar char="−"/>
            </a:pPr>
            <a:r>
              <a:rPr lang="nl-NL" sz="1600" dirty="0"/>
              <a:t>Meer mogelijkheden voor bijsturing planning door beschikbare informatie uit de keten</a:t>
            </a:r>
          </a:p>
          <a:p>
            <a:pPr marL="742950" lvl="1" indent="-285750">
              <a:buFont typeface="Segoe UI Light" panose="020B0502040204020203" pitchFamily="34" charset="0"/>
              <a:buChar char="−"/>
            </a:pPr>
            <a:r>
              <a:rPr lang="nl-NL" sz="1600" dirty="0"/>
              <a:t>Laad/Los planning</a:t>
            </a:r>
          </a:p>
          <a:p>
            <a:pPr marL="742950" lvl="1" indent="-285750">
              <a:buFont typeface="Segoe UI Light" panose="020B0502040204020203" pitchFamily="34" charset="0"/>
              <a:buChar char="−"/>
            </a:pPr>
            <a:r>
              <a:rPr lang="nl-NL" sz="1600" dirty="0"/>
              <a:t>Prioriteit containers</a:t>
            </a:r>
          </a:p>
          <a:p>
            <a:pPr marL="285750" indent="-285750">
              <a:buFont typeface="Segoe UI Light" panose="020B0502040204020203" pitchFamily="34" charset="0"/>
              <a:buChar char="−"/>
            </a:pPr>
            <a:r>
              <a:rPr lang="nl-NL" sz="1600" dirty="0"/>
              <a:t>Optimaliseren logistieke planning. </a:t>
            </a:r>
          </a:p>
          <a:p>
            <a:pPr marL="742950" lvl="1" indent="-285750">
              <a:buFont typeface="Segoe UI Light" panose="020B0502040204020203" pitchFamily="34" charset="0"/>
              <a:buChar char="−"/>
            </a:pPr>
            <a:r>
              <a:rPr lang="nl-NL" sz="1600" dirty="0"/>
              <a:t>Benutten beschikbare dagen container achterland (Free days)</a:t>
            </a:r>
          </a:p>
          <a:p>
            <a:pPr marL="742950" lvl="1" indent="-285750">
              <a:buFont typeface="Segoe UI Light" panose="020B0502040204020203" pitchFamily="34" charset="0"/>
              <a:buChar char="−"/>
            </a:pPr>
            <a:r>
              <a:rPr lang="nl-NL" sz="1600" dirty="0"/>
              <a:t>Benutten beschikbare tijd lossen/laden container</a:t>
            </a:r>
          </a:p>
          <a:p>
            <a:pPr marL="742950" lvl="1" indent="-285750">
              <a:buFont typeface="Segoe UI Light" panose="020B0502040204020203" pitchFamily="34" charset="0"/>
              <a:buChar char="−"/>
            </a:pPr>
            <a:r>
              <a:rPr lang="nl-NL" sz="1600" dirty="0"/>
              <a:t>Verbindingen aansluiten bij eigen logistieke planning (Warehouse – Distributie – Productie)   </a:t>
            </a:r>
          </a:p>
          <a:p>
            <a:pPr marL="285750" indent="-285750">
              <a:buFont typeface="Segoe UI Light" panose="020B0502040204020203"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91753070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9634348" y="4097746"/>
            <a:ext cx="615714" cy="138500"/>
          </a:xfrm>
        </p:spPr>
        <p:txBody>
          <a:bodyPr/>
          <a:lstStyle/>
          <a:p>
            <a:fld id="{71F47D9D-8D60-4698-A495-89D102E182A2}" type="slidenum">
              <a:rPr lang="nl-NL" smtClean="0"/>
              <a:pPr/>
              <a:t>45</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Waarde propositie Verlader</a:t>
            </a:r>
          </a:p>
        </p:txBody>
      </p:sp>
      <p:sp>
        <p:nvSpPr>
          <p:cNvPr id="5" name="TextBox 4"/>
          <p:cNvSpPr txBox="1"/>
          <p:nvPr/>
        </p:nvSpPr>
        <p:spPr>
          <a:xfrm>
            <a:off x="152400" y="1460590"/>
            <a:ext cx="8077200" cy="1723549"/>
          </a:xfrm>
          <a:prstGeom prst="rect">
            <a:avLst/>
          </a:prstGeom>
          <a:noFill/>
        </p:spPr>
        <p:txBody>
          <a:bodyPr wrap="square" lIns="0" tIns="0" rIns="0" bIns="0" rtlCol="0">
            <a:spAutoFit/>
          </a:bodyPr>
          <a:lstStyle/>
          <a:p>
            <a:r>
              <a:rPr lang="nl-NL" sz="1600" b="1" dirty="0">
                <a:gradFill>
                  <a:gsLst>
                    <a:gs pos="0">
                      <a:schemeClr val="tx1"/>
                    </a:gs>
                    <a:gs pos="86000">
                      <a:schemeClr val="tx1"/>
                    </a:gs>
                  </a:gsLst>
                  <a:lin ang="5400000" scaled="0"/>
                </a:gradFill>
              </a:rPr>
              <a:t>Commercieel</a:t>
            </a:r>
          </a:p>
          <a:p>
            <a:pPr marL="285750" indent="-285750">
              <a:buFont typeface="Arial" panose="020B0604020202020204" pitchFamily="34" charset="0"/>
              <a:buChar char="•"/>
            </a:pPr>
            <a:r>
              <a:rPr lang="nl-NL" sz="1600" dirty="0">
                <a:gradFill>
                  <a:gsLst>
                    <a:gs pos="0">
                      <a:schemeClr val="tx1"/>
                    </a:gs>
                    <a:gs pos="86000">
                      <a:schemeClr val="tx1"/>
                    </a:gs>
                  </a:gsLst>
                  <a:lin ang="5400000" scaled="0"/>
                </a:gradFill>
              </a:rPr>
              <a:t>Betere garanties voor betrouwbaarheid</a:t>
            </a:r>
          </a:p>
          <a:p>
            <a:pPr marL="285750" indent="-285750">
              <a:buFont typeface="Arial" panose="020B0604020202020204" pitchFamily="34" charset="0"/>
              <a:buChar char="•"/>
            </a:pPr>
            <a:r>
              <a:rPr lang="nl-NL" sz="1600" dirty="0"/>
              <a:t>Beperken kosten demurrage en detention</a:t>
            </a: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305124050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46</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46</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46</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46</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Informatiebehoefte Verlader</a:t>
            </a:r>
          </a:p>
        </p:txBody>
      </p:sp>
      <p:sp>
        <p:nvSpPr>
          <p:cNvPr id="29" name="TextBox 28"/>
          <p:cNvSpPr txBox="1"/>
          <p:nvPr/>
        </p:nvSpPr>
        <p:spPr>
          <a:xfrm>
            <a:off x="152400" y="1312912"/>
            <a:ext cx="8077200" cy="738664"/>
          </a:xfrm>
          <a:prstGeom prst="rect">
            <a:avLst/>
          </a:prstGeom>
          <a:noFill/>
        </p:spPr>
        <p:txBody>
          <a:bodyPr wrap="square" lIns="0" tIns="0" rIns="0" bIns="0" rtlCol="0">
            <a:spAutoFit/>
          </a:bodyPr>
          <a:lstStyle/>
          <a:p>
            <a:pPr lvl="1"/>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p:txBody>
      </p:sp>
      <p:graphicFrame>
        <p:nvGraphicFramePr>
          <p:cNvPr id="11" name="Table 10"/>
          <p:cNvGraphicFramePr>
            <a:graphicFrameLocks noGrp="1"/>
          </p:cNvGraphicFramePr>
          <p:nvPr>
            <p:extLst>
              <p:ext uri="{D42A27DB-BD31-4B8C-83A1-F6EECF244321}">
                <p14:modId xmlns:p14="http://schemas.microsoft.com/office/powerpoint/2010/main" val="245656977"/>
              </p:ext>
            </p:extLst>
          </p:nvPr>
        </p:nvGraphicFramePr>
        <p:xfrm>
          <a:off x="190499" y="1340113"/>
          <a:ext cx="8518695" cy="3855720"/>
        </p:xfrm>
        <a:graphic>
          <a:graphicData uri="http://schemas.openxmlformats.org/drawingml/2006/table">
            <a:tbl>
              <a:tblPr firstRow="1" bandRow="1">
                <a:tableStyleId>{5C22544A-7EE6-4342-B048-85BDC9FD1C3A}</a:tableStyleId>
              </a:tblPr>
              <a:tblGrid>
                <a:gridCol w="2839565">
                  <a:extLst>
                    <a:ext uri="{9D8B030D-6E8A-4147-A177-3AD203B41FA5}">
                      <a16:colId xmlns:a16="http://schemas.microsoft.com/office/drawing/2014/main" val="672584898"/>
                    </a:ext>
                  </a:extLst>
                </a:gridCol>
                <a:gridCol w="5679130">
                  <a:extLst>
                    <a:ext uri="{9D8B030D-6E8A-4147-A177-3AD203B41FA5}">
                      <a16:colId xmlns:a16="http://schemas.microsoft.com/office/drawing/2014/main" val="944034830"/>
                    </a:ext>
                  </a:extLst>
                </a:gridCol>
              </a:tblGrid>
              <a:tr h="370840">
                <a:tc>
                  <a:txBody>
                    <a:bodyPr/>
                    <a:lstStyle/>
                    <a:p>
                      <a:r>
                        <a:rPr lang="nl-NL" dirty="0">
                          <a:solidFill>
                            <a:schemeClr val="tx1"/>
                          </a:solidFill>
                        </a:rPr>
                        <a:t>Informatie</a:t>
                      </a:r>
                    </a:p>
                  </a:txBody>
                  <a:tcPr>
                    <a:noFill/>
                  </a:tcPr>
                </a:tc>
                <a:tc>
                  <a:txBody>
                    <a:bodyPr/>
                    <a:lstStyle/>
                    <a:p>
                      <a:r>
                        <a:rPr lang="nl-NL" dirty="0">
                          <a:solidFill>
                            <a:schemeClr val="tx1"/>
                          </a:solidFill>
                        </a:rPr>
                        <a:t>Toegevoegde waarde</a:t>
                      </a:r>
                    </a:p>
                  </a:txBody>
                  <a:tcPr>
                    <a:noFill/>
                  </a:tcPr>
                </a:tc>
                <a:extLst>
                  <a:ext uri="{0D108BD9-81ED-4DB2-BD59-A6C34878D82A}">
                    <a16:rowId xmlns:a16="http://schemas.microsoft.com/office/drawing/2014/main" val="1765890957"/>
                  </a:ext>
                </a:extLst>
              </a:tr>
              <a:tr h="370840">
                <a:tc>
                  <a:txBody>
                    <a:bodyPr/>
                    <a:lstStyle/>
                    <a:p>
                      <a:r>
                        <a:rPr lang="nl-NL" dirty="0"/>
                        <a:t>Planning Strippen – Stuffen</a:t>
                      </a:r>
                    </a:p>
                  </a:txBody>
                  <a:tcPr>
                    <a:noFill/>
                  </a:tcPr>
                </a:tc>
                <a:tc>
                  <a:txBody>
                    <a:bodyPr/>
                    <a:lstStyle/>
                    <a:p>
                      <a:pPr marL="285750" indent="-285750">
                        <a:buFont typeface="Arial" panose="020B0604020202020204" pitchFamily="34" charset="0"/>
                        <a:buChar char="•"/>
                      </a:pPr>
                      <a:endParaRPr lang="nl-NL" dirty="0"/>
                    </a:p>
                  </a:txBody>
                  <a:tcPr>
                    <a:noFill/>
                  </a:tcPr>
                </a:tc>
                <a:extLst>
                  <a:ext uri="{0D108BD9-81ED-4DB2-BD59-A6C34878D82A}">
                    <a16:rowId xmlns:a16="http://schemas.microsoft.com/office/drawing/2014/main" val="900623145"/>
                  </a:ext>
                </a:extLst>
              </a:tr>
              <a:tr h="370840">
                <a:tc>
                  <a:txBody>
                    <a:bodyPr/>
                    <a:lstStyle/>
                    <a:p>
                      <a:r>
                        <a:rPr lang="nl-NL" dirty="0"/>
                        <a:t>Is de container op tijd, conform plan</a:t>
                      </a:r>
                    </a:p>
                  </a:txBody>
                  <a:tcPr>
                    <a:noFill/>
                  </a:tcPr>
                </a:tc>
                <a:tc>
                  <a:txBody>
                    <a:bodyPr/>
                    <a:lstStyle/>
                    <a:p>
                      <a:endParaRPr lang="nl-NL" dirty="0"/>
                    </a:p>
                  </a:txBody>
                  <a:tcPr>
                    <a:noFill/>
                  </a:tcPr>
                </a:tc>
                <a:extLst>
                  <a:ext uri="{0D108BD9-81ED-4DB2-BD59-A6C34878D82A}">
                    <a16:rowId xmlns:a16="http://schemas.microsoft.com/office/drawing/2014/main" val="2499666232"/>
                  </a:ext>
                </a:extLst>
              </a:tr>
              <a:tr h="370840">
                <a:tc>
                  <a:txBody>
                    <a:bodyPr/>
                    <a:lstStyle/>
                    <a:p>
                      <a:r>
                        <a:rPr lang="nl-NL" dirty="0"/>
                        <a:t>Co2</a:t>
                      </a:r>
                      <a:r>
                        <a:rPr lang="nl-NL" baseline="0" dirty="0"/>
                        <a:t> uitstoot?</a:t>
                      </a:r>
                      <a:endParaRPr lang="nl-NL" dirty="0"/>
                    </a:p>
                  </a:txBody>
                  <a:tcPr>
                    <a:noFill/>
                  </a:tcPr>
                </a:tc>
                <a:tc>
                  <a:txBody>
                    <a:bodyPr/>
                    <a:lstStyle/>
                    <a:p>
                      <a:endParaRPr lang="nl-NL" dirty="0"/>
                    </a:p>
                  </a:txBody>
                  <a:tcPr>
                    <a:noFill/>
                  </a:tcPr>
                </a:tc>
                <a:extLst>
                  <a:ext uri="{0D108BD9-81ED-4DB2-BD59-A6C34878D82A}">
                    <a16:rowId xmlns:a16="http://schemas.microsoft.com/office/drawing/2014/main" val="545492562"/>
                  </a:ext>
                </a:extLst>
              </a:tr>
              <a:tr h="370840">
                <a:tc>
                  <a:txBody>
                    <a:bodyPr/>
                    <a:lstStyle/>
                    <a:p>
                      <a:endParaRPr lang="nl-NL" dirty="0"/>
                    </a:p>
                  </a:txBody>
                  <a:tcPr>
                    <a:noFill/>
                  </a:tcPr>
                </a:tc>
                <a:tc>
                  <a:txBody>
                    <a:bodyPr/>
                    <a:lstStyle/>
                    <a:p>
                      <a:endParaRPr lang="nl-NL" dirty="0"/>
                    </a:p>
                  </a:txBody>
                  <a:tcPr>
                    <a:noFill/>
                  </a:tcPr>
                </a:tc>
                <a:extLst>
                  <a:ext uri="{0D108BD9-81ED-4DB2-BD59-A6C34878D82A}">
                    <a16:rowId xmlns:a16="http://schemas.microsoft.com/office/drawing/2014/main" val="1256067255"/>
                  </a:ext>
                </a:extLst>
              </a:tr>
              <a:tr h="370840">
                <a:tc>
                  <a:txBody>
                    <a:bodyPr/>
                    <a:lstStyle/>
                    <a:p>
                      <a:endParaRPr lang="nl-NL" dirty="0"/>
                    </a:p>
                  </a:txBody>
                  <a:tcPr>
                    <a:noFill/>
                  </a:tcPr>
                </a:tc>
                <a:tc>
                  <a:txBody>
                    <a:bodyPr/>
                    <a:lstStyle/>
                    <a:p>
                      <a:endParaRPr lang="nl-NL" dirty="0"/>
                    </a:p>
                  </a:txBody>
                  <a:tcPr>
                    <a:noFill/>
                  </a:tcPr>
                </a:tc>
                <a:extLst>
                  <a:ext uri="{0D108BD9-81ED-4DB2-BD59-A6C34878D82A}">
                    <a16:rowId xmlns:a16="http://schemas.microsoft.com/office/drawing/2014/main" val="2577814213"/>
                  </a:ext>
                </a:extLst>
              </a:tr>
              <a:tr h="370840">
                <a:tc>
                  <a:txBody>
                    <a:bodyPr/>
                    <a:lstStyle/>
                    <a:p>
                      <a:endParaRPr lang="nl-NL" dirty="0"/>
                    </a:p>
                  </a:txBody>
                  <a:tcPr>
                    <a:noFill/>
                  </a:tcPr>
                </a:tc>
                <a:tc>
                  <a:txBody>
                    <a:bodyPr/>
                    <a:lstStyle/>
                    <a:p>
                      <a:endParaRPr lang="nl-NL" dirty="0"/>
                    </a:p>
                  </a:txBody>
                  <a:tcPr>
                    <a:noFill/>
                  </a:tcPr>
                </a:tc>
                <a:extLst>
                  <a:ext uri="{0D108BD9-81ED-4DB2-BD59-A6C34878D82A}">
                    <a16:rowId xmlns:a16="http://schemas.microsoft.com/office/drawing/2014/main" val="2842379024"/>
                  </a:ext>
                </a:extLst>
              </a:tr>
              <a:tr h="370840">
                <a:tc>
                  <a:txBody>
                    <a:bodyPr/>
                    <a:lstStyle/>
                    <a:p>
                      <a:endParaRPr lang="nl-NL" dirty="0"/>
                    </a:p>
                  </a:txBody>
                  <a:tcPr>
                    <a:noFill/>
                  </a:tcPr>
                </a:tc>
                <a:tc>
                  <a:txBody>
                    <a:bodyPr/>
                    <a:lstStyle/>
                    <a:p>
                      <a:endParaRPr lang="nl-NL" dirty="0"/>
                    </a:p>
                  </a:txBody>
                  <a:tcPr>
                    <a:noFill/>
                  </a:tcPr>
                </a:tc>
                <a:extLst>
                  <a:ext uri="{0D108BD9-81ED-4DB2-BD59-A6C34878D82A}">
                    <a16:rowId xmlns:a16="http://schemas.microsoft.com/office/drawing/2014/main" val="3154558824"/>
                  </a:ext>
                </a:extLst>
              </a:tr>
              <a:tr h="370840">
                <a:tc>
                  <a:txBody>
                    <a:bodyPr/>
                    <a:lstStyle/>
                    <a:p>
                      <a:endParaRPr lang="nl-NL" dirty="0"/>
                    </a:p>
                  </a:txBody>
                  <a:tcPr>
                    <a:noFill/>
                  </a:tcPr>
                </a:tc>
                <a:tc>
                  <a:txBody>
                    <a:bodyPr/>
                    <a:lstStyle/>
                    <a:p>
                      <a:endParaRPr lang="nl-NL" dirty="0"/>
                    </a:p>
                  </a:txBody>
                  <a:tcPr>
                    <a:noFill/>
                  </a:tcPr>
                </a:tc>
                <a:extLst>
                  <a:ext uri="{0D108BD9-81ED-4DB2-BD59-A6C34878D82A}">
                    <a16:rowId xmlns:a16="http://schemas.microsoft.com/office/drawing/2014/main" val="657607422"/>
                  </a:ext>
                </a:extLst>
              </a:tr>
              <a:tr h="370840">
                <a:tc>
                  <a:txBody>
                    <a:bodyPr/>
                    <a:lstStyle/>
                    <a:p>
                      <a:endParaRPr lang="nl-NL" dirty="0"/>
                    </a:p>
                  </a:txBody>
                  <a:tcPr>
                    <a:noFill/>
                  </a:tcPr>
                </a:tc>
                <a:tc>
                  <a:txBody>
                    <a:bodyPr/>
                    <a:lstStyle/>
                    <a:p>
                      <a:endParaRPr lang="nl-NL" dirty="0"/>
                    </a:p>
                  </a:txBody>
                  <a:tcPr>
                    <a:noFill/>
                  </a:tcPr>
                </a:tc>
                <a:extLst>
                  <a:ext uri="{0D108BD9-81ED-4DB2-BD59-A6C34878D82A}">
                    <a16:rowId xmlns:a16="http://schemas.microsoft.com/office/drawing/2014/main" val="684559520"/>
                  </a:ext>
                </a:extLst>
              </a:tr>
            </a:tbl>
          </a:graphicData>
        </a:graphic>
      </p:graphicFrame>
    </p:spTree>
    <p:extLst>
      <p:ext uri="{BB962C8B-B14F-4D97-AF65-F5344CB8AC3E}">
        <p14:creationId xmlns:p14="http://schemas.microsoft.com/office/powerpoint/2010/main" val="163852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9634348" y="4097746"/>
            <a:ext cx="615714" cy="138500"/>
          </a:xfrm>
        </p:spPr>
        <p:txBody>
          <a:bodyPr/>
          <a:lstStyle/>
          <a:p>
            <a:fld id="{71F47D9D-8D60-4698-A495-89D102E182A2}" type="slidenum">
              <a:rPr lang="nl-NL" smtClean="0"/>
              <a:pPr/>
              <a:t>47</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Informatie beschikbaar Verlader</a:t>
            </a:r>
          </a:p>
        </p:txBody>
      </p:sp>
      <p:sp>
        <p:nvSpPr>
          <p:cNvPr id="5" name="TextBox 4"/>
          <p:cNvSpPr txBox="1"/>
          <p:nvPr/>
        </p:nvSpPr>
        <p:spPr>
          <a:xfrm>
            <a:off x="152400" y="1460590"/>
            <a:ext cx="8077200" cy="738664"/>
          </a:xfrm>
          <a:prstGeom prst="rect">
            <a:avLst/>
          </a:prstGeom>
          <a:noFill/>
        </p:spPr>
        <p:txBody>
          <a:bodyPr wrap="square" lIns="0" tIns="0" rIns="0" bIns="0" rtlCol="0">
            <a:spAutoFit/>
          </a:bodyPr>
          <a:lstStyle/>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
        <p:nvSpPr>
          <p:cNvPr id="6" name="Rectangle 5"/>
          <p:cNvSpPr/>
          <p:nvPr/>
        </p:nvSpPr>
        <p:spPr bwMode="auto">
          <a:xfrm rot="5400000">
            <a:off x="3886202" y="1123955"/>
            <a:ext cx="1219196" cy="2743200"/>
          </a:xfrm>
          <a:prstGeom prst="rect">
            <a:avLst/>
          </a:prstGeom>
          <a:solidFill>
            <a:schemeClr val="bg1">
              <a:lumMod val="6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 name="Rectangle 6"/>
          <p:cNvSpPr/>
          <p:nvPr/>
        </p:nvSpPr>
        <p:spPr bwMode="auto">
          <a:xfrm>
            <a:off x="4381500" y="2265654"/>
            <a:ext cx="495300" cy="687095"/>
          </a:xfrm>
          <a:prstGeom prst="rect">
            <a:avLst/>
          </a:prstGeom>
          <a:solidFill>
            <a:schemeClr val="accent2"/>
          </a:solidFill>
          <a:ln>
            <a:noFill/>
            <a:headEnd type="none" w="med" len="med"/>
            <a:tailEnd type="none" w="med" len="med"/>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94050" y="2345707"/>
            <a:ext cx="84237" cy="231523"/>
          </a:xfrm>
          <a:prstGeom prst="rect">
            <a:avLst/>
          </a:prstGeom>
          <a:solidFill>
            <a:srgbClr val="FF0000"/>
          </a:solidFill>
          <a:ln>
            <a:noFill/>
          </a:ln>
          <a:effectLst/>
        </p:spPr>
      </p:pic>
      <p:sp>
        <p:nvSpPr>
          <p:cNvPr id="9" name="Rectangle 8"/>
          <p:cNvSpPr/>
          <p:nvPr/>
        </p:nvSpPr>
        <p:spPr bwMode="auto">
          <a:xfrm>
            <a:off x="4034584" y="2419351"/>
            <a:ext cx="85824" cy="84236"/>
          </a:xfrm>
          <a:prstGeom prst="rect">
            <a:avLst/>
          </a:prstGeom>
          <a:solidFill>
            <a:schemeClr val="bg1">
              <a:lumMod val="8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91364" y="2489050"/>
            <a:ext cx="84237" cy="231523"/>
          </a:xfrm>
          <a:prstGeom prst="rect">
            <a:avLst/>
          </a:prstGeom>
          <a:solidFill>
            <a:srgbClr val="FFFF00"/>
          </a:solidFill>
          <a:ln>
            <a:noFill/>
          </a:ln>
          <a:effectLst/>
        </p:spPr>
      </p:pic>
      <p:sp>
        <p:nvSpPr>
          <p:cNvPr id="11" name="Rectangle 10"/>
          <p:cNvSpPr/>
          <p:nvPr/>
        </p:nvSpPr>
        <p:spPr bwMode="auto">
          <a:xfrm>
            <a:off x="4034584" y="2566577"/>
            <a:ext cx="85824" cy="84236"/>
          </a:xfrm>
          <a:prstGeom prst="rect">
            <a:avLst/>
          </a:prstGeom>
          <a:solidFill>
            <a:schemeClr val="bg1">
              <a:lumMod val="8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94050" y="2640159"/>
            <a:ext cx="84237" cy="231523"/>
          </a:xfrm>
          <a:prstGeom prst="rect">
            <a:avLst/>
          </a:prstGeom>
          <a:solidFill>
            <a:srgbClr val="C00000"/>
          </a:solidFill>
          <a:ln>
            <a:noFill/>
          </a:ln>
          <a:effectLst/>
        </p:spPr>
      </p:pic>
      <p:sp>
        <p:nvSpPr>
          <p:cNvPr id="13" name="Rectangle 12"/>
          <p:cNvSpPr/>
          <p:nvPr/>
        </p:nvSpPr>
        <p:spPr bwMode="auto">
          <a:xfrm>
            <a:off x="4034584" y="2713803"/>
            <a:ext cx="85824" cy="84236"/>
          </a:xfrm>
          <a:prstGeom prst="rect">
            <a:avLst/>
          </a:prstGeom>
          <a:solidFill>
            <a:schemeClr val="bg1">
              <a:lumMod val="8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pic>
        <p:nvPicPr>
          <p:cNvPr id="1026" name="Picture 2" descr="Afbeeldingsresultaat voor image proc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8950" y="2419350"/>
            <a:ext cx="348144" cy="3481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014096" y="2492933"/>
            <a:ext cx="84237" cy="231523"/>
          </a:xfrm>
          <a:prstGeom prst="rect">
            <a:avLst/>
          </a:prstGeom>
          <a:solidFill>
            <a:schemeClr val="bg1"/>
          </a:solidFill>
          <a:ln>
            <a:noFill/>
          </a:ln>
          <a:effectLst/>
        </p:spPr>
      </p:pic>
      <p:sp>
        <p:nvSpPr>
          <p:cNvPr id="18" name="Rectangle 17"/>
          <p:cNvSpPr/>
          <p:nvPr/>
        </p:nvSpPr>
        <p:spPr bwMode="auto">
          <a:xfrm>
            <a:off x="5171976" y="2571751"/>
            <a:ext cx="85824" cy="84236"/>
          </a:xfrm>
          <a:prstGeom prst="rect">
            <a:avLst/>
          </a:prstGeom>
          <a:solidFill>
            <a:schemeClr val="bg1">
              <a:lumMod val="8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cxnSp>
        <p:nvCxnSpPr>
          <p:cNvPr id="19" name="Straight Connector 18"/>
          <p:cNvCxnSpPr/>
          <p:nvPr/>
        </p:nvCxnSpPr>
        <p:spPr>
          <a:xfrm>
            <a:off x="2003650" y="1725340"/>
            <a:ext cx="5116203" cy="8311"/>
          </a:xfrm>
          <a:prstGeom prst="line">
            <a:avLst/>
          </a:prstGeom>
          <a:ln w="1270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a:spLocks noChangeAspect="1"/>
          </p:cNvSpPr>
          <p:nvPr/>
        </p:nvSpPr>
        <p:spPr>
          <a:xfrm>
            <a:off x="228600" y="1233999"/>
            <a:ext cx="1386000" cy="226591"/>
          </a:xfrm>
          <a:prstGeom prst="rect">
            <a:avLst/>
          </a:prstGeom>
          <a:solidFill>
            <a:srgbClr val="FFFFCC"/>
          </a:solidFill>
          <a:effectLst>
            <a:outerShdw blurRad="50800" dist="38100" dir="2700000" algn="tl" rotWithShape="0">
              <a:prstClr val="black">
                <a:alpha val="40000"/>
              </a:prstClr>
            </a:outerShdw>
          </a:effectLst>
        </p:spPr>
        <p:txBody>
          <a:bodyPr wrap="none" tIns="36000" bIns="36000">
            <a:spAutoFit/>
          </a:bodyPr>
          <a:lstStyle/>
          <a:p>
            <a:r>
              <a:rPr lang="en-GB" sz="1000" dirty="0">
                <a:latin typeface="Tunga" panose="020B0502040204020203" pitchFamily="34" charset="0"/>
                <a:cs typeface="Tunga" panose="020B0502040204020203" pitchFamily="34" charset="0"/>
              </a:rPr>
              <a:t>Planning customer</a:t>
            </a:r>
          </a:p>
        </p:txBody>
      </p:sp>
      <p:cxnSp>
        <p:nvCxnSpPr>
          <p:cNvPr id="25" name="Straight Arrow Connector 24"/>
          <p:cNvCxnSpPr/>
          <p:nvPr/>
        </p:nvCxnSpPr>
        <p:spPr>
          <a:xfrm>
            <a:off x="1145921" y="3396366"/>
            <a:ext cx="137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789602" y="3280604"/>
            <a:ext cx="84237" cy="231523"/>
          </a:xfrm>
          <a:prstGeom prst="rect">
            <a:avLst/>
          </a:prstGeom>
          <a:solidFill>
            <a:srgbClr val="C00000"/>
          </a:solidFill>
          <a:ln>
            <a:noFill/>
          </a:ln>
          <a:effectLst/>
        </p:spPr>
      </p:pic>
      <p:grpSp>
        <p:nvGrpSpPr>
          <p:cNvPr id="26" name="Group 25"/>
          <p:cNvGrpSpPr/>
          <p:nvPr/>
        </p:nvGrpSpPr>
        <p:grpSpPr>
          <a:xfrm rot="10800000">
            <a:off x="2286000" y="1646306"/>
            <a:ext cx="317346" cy="84237"/>
            <a:chOff x="4031898" y="1646306"/>
            <a:chExt cx="317346" cy="84237"/>
          </a:xfrm>
        </p:grpSpPr>
        <p:pic>
          <p:nvPicPr>
            <p:cNvPr id="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91364" y="1572663"/>
              <a:ext cx="84237" cy="231523"/>
            </a:xfrm>
            <a:prstGeom prst="rect">
              <a:avLst/>
            </a:prstGeom>
            <a:solidFill>
              <a:srgbClr val="FF0000"/>
            </a:solidFill>
            <a:ln>
              <a:noFill/>
            </a:ln>
            <a:effectLst/>
          </p:spPr>
        </p:pic>
        <p:sp>
          <p:nvSpPr>
            <p:cNvPr id="29" name="Rectangle 28"/>
            <p:cNvSpPr/>
            <p:nvPr/>
          </p:nvSpPr>
          <p:spPr bwMode="auto">
            <a:xfrm>
              <a:off x="4031898" y="1646307"/>
              <a:ext cx="85824" cy="84236"/>
            </a:xfrm>
            <a:prstGeom prst="rect">
              <a:avLst/>
            </a:prstGeom>
            <a:solidFill>
              <a:schemeClr val="bg1">
                <a:lumMod val="8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grpSp>
      <p:sp>
        <p:nvSpPr>
          <p:cNvPr id="30" name="Rectangle 29"/>
          <p:cNvSpPr/>
          <p:nvPr/>
        </p:nvSpPr>
        <p:spPr>
          <a:xfrm>
            <a:off x="1145921" y="3514836"/>
            <a:ext cx="1527982" cy="230832"/>
          </a:xfrm>
          <a:prstGeom prst="rect">
            <a:avLst/>
          </a:prstGeom>
        </p:spPr>
        <p:txBody>
          <a:bodyPr wrap="none">
            <a:spAutoFit/>
          </a:bodyPr>
          <a:lstStyle/>
          <a:p>
            <a:r>
              <a:rPr lang="nl-NL" sz="900" dirty="0"/>
              <a:t>Inbound planning container</a:t>
            </a:r>
          </a:p>
        </p:txBody>
      </p:sp>
      <p:sp>
        <p:nvSpPr>
          <p:cNvPr id="33" name="Rectangle 32"/>
          <p:cNvSpPr/>
          <p:nvPr/>
        </p:nvSpPr>
        <p:spPr>
          <a:xfrm>
            <a:off x="4265286" y="3203566"/>
            <a:ext cx="858609" cy="369332"/>
          </a:xfrm>
          <a:prstGeom prst="rect">
            <a:avLst/>
          </a:prstGeom>
        </p:spPr>
        <p:txBody>
          <a:bodyPr wrap="square">
            <a:spAutoFit/>
          </a:bodyPr>
          <a:lstStyle/>
          <a:p>
            <a:pPr algn="ctr"/>
            <a:r>
              <a:rPr lang="nl-NL" sz="900" dirty="0"/>
              <a:t>Productie</a:t>
            </a:r>
          </a:p>
          <a:p>
            <a:pPr algn="ctr"/>
            <a:r>
              <a:rPr lang="nl-NL" sz="900" dirty="0"/>
              <a:t>planning</a:t>
            </a:r>
          </a:p>
        </p:txBody>
      </p:sp>
      <p:sp>
        <p:nvSpPr>
          <p:cNvPr id="34" name="Rectangle 33"/>
          <p:cNvSpPr/>
          <p:nvPr/>
        </p:nvSpPr>
        <p:spPr>
          <a:xfrm>
            <a:off x="4954996" y="3203439"/>
            <a:ext cx="858609" cy="369332"/>
          </a:xfrm>
          <a:prstGeom prst="rect">
            <a:avLst/>
          </a:prstGeom>
        </p:spPr>
        <p:txBody>
          <a:bodyPr wrap="square">
            <a:spAutoFit/>
          </a:bodyPr>
          <a:lstStyle/>
          <a:p>
            <a:pPr algn="ctr"/>
            <a:r>
              <a:rPr lang="nl-NL" sz="900" dirty="0"/>
              <a:t>Planning uitslag</a:t>
            </a:r>
          </a:p>
        </p:txBody>
      </p:sp>
      <p:sp>
        <p:nvSpPr>
          <p:cNvPr id="35" name="Rectangle 34"/>
          <p:cNvSpPr/>
          <p:nvPr/>
        </p:nvSpPr>
        <p:spPr>
          <a:xfrm>
            <a:off x="3490635" y="3203439"/>
            <a:ext cx="858609" cy="369332"/>
          </a:xfrm>
          <a:prstGeom prst="rect">
            <a:avLst/>
          </a:prstGeom>
        </p:spPr>
        <p:txBody>
          <a:bodyPr wrap="square">
            <a:spAutoFit/>
          </a:bodyPr>
          <a:lstStyle/>
          <a:p>
            <a:pPr algn="ctr"/>
            <a:r>
              <a:rPr lang="nl-NL" sz="900" dirty="0"/>
              <a:t>Planning inslag</a:t>
            </a:r>
          </a:p>
        </p:txBody>
      </p:sp>
      <p:grpSp>
        <p:nvGrpSpPr>
          <p:cNvPr id="39" name="Group 38"/>
          <p:cNvGrpSpPr/>
          <p:nvPr/>
        </p:nvGrpSpPr>
        <p:grpSpPr>
          <a:xfrm rot="10800000">
            <a:off x="1145921" y="4099621"/>
            <a:ext cx="1371600" cy="84237"/>
            <a:chOff x="1361317" y="4409407"/>
            <a:chExt cx="1371600" cy="84237"/>
          </a:xfrm>
        </p:grpSpPr>
        <p:cxnSp>
          <p:nvCxnSpPr>
            <p:cNvPr id="36" name="Straight Arrow Connector 35"/>
            <p:cNvCxnSpPr/>
            <p:nvPr/>
          </p:nvCxnSpPr>
          <p:spPr>
            <a:xfrm>
              <a:off x="1361317" y="4451526"/>
              <a:ext cx="137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04998" y="4335764"/>
              <a:ext cx="84237" cy="231523"/>
            </a:xfrm>
            <a:prstGeom prst="rect">
              <a:avLst/>
            </a:prstGeom>
            <a:solidFill>
              <a:srgbClr val="FFFF00"/>
            </a:solidFill>
            <a:ln>
              <a:noFill/>
            </a:ln>
            <a:effectLst/>
          </p:spPr>
        </p:pic>
      </p:grpSp>
      <p:sp>
        <p:nvSpPr>
          <p:cNvPr id="41" name="Rectangle 40"/>
          <p:cNvSpPr/>
          <p:nvPr/>
        </p:nvSpPr>
        <p:spPr>
          <a:xfrm>
            <a:off x="1069543" y="4218092"/>
            <a:ext cx="1624163" cy="230832"/>
          </a:xfrm>
          <a:prstGeom prst="rect">
            <a:avLst/>
          </a:prstGeom>
        </p:spPr>
        <p:txBody>
          <a:bodyPr wrap="none">
            <a:spAutoFit/>
          </a:bodyPr>
          <a:lstStyle/>
          <a:p>
            <a:r>
              <a:rPr lang="nl-NL" sz="900" dirty="0"/>
              <a:t>Outbound planning container</a:t>
            </a:r>
          </a:p>
        </p:txBody>
      </p:sp>
      <p:sp>
        <p:nvSpPr>
          <p:cNvPr id="42" name="Rectangle 41"/>
          <p:cNvSpPr/>
          <p:nvPr/>
        </p:nvSpPr>
        <p:spPr>
          <a:xfrm>
            <a:off x="4244568" y="3945323"/>
            <a:ext cx="858609" cy="369332"/>
          </a:xfrm>
          <a:prstGeom prst="rect">
            <a:avLst/>
          </a:prstGeom>
        </p:spPr>
        <p:txBody>
          <a:bodyPr wrap="square">
            <a:spAutoFit/>
          </a:bodyPr>
          <a:lstStyle/>
          <a:p>
            <a:pPr algn="ctr"/>
            <a:r>
              <a:rPr lang="nl-NL" sz="900" dirty="0"/>
              <a:t>Productie</a:t>
            </a:r>
          </a:p>
          <a:p>
            <a:pPr algn="ctr"/>
            <a:r>
              <a:rPr lang="nl-NL" sz="900" dirty="0"/>
              <a:t>planning</a:t>
            </a:r>
          </a:p>
        </p:txBody>
      </p:sp>
      <p:sp>
        <p:nvSpPr>
          <p:cNvPr id="43" name="Rectangle 42"/>
          <p:cNvSpPr/>
          <p:nvPr/>
        </p:nvSpPr>
        <p:spPr>
          <a:xfrm>
            <a:off x="4954996" y="3945196"/>
            <a:ext cx="858609" cy="369332"/>
          </a:xfrm>
          <a:prstGeom prst="rect">
            <a:avLst/>
          </a:prstGeom>
        </p:spPr>
        <p:txBody>
          <a:bodyPr wrap="square">
            <a:spAutoFit/>
          </a:bodyPr>
          <a:lstStyle/>
          <a:p>
            <a:pPr algn="ctr"/>
            <a:r>
              <a:rPr lang="nl-NL" sz="900" dirty="0"/>
              <a:t>Planning inslag</a:t>
            </a:r>
          </a:p>
        </p:txBody>
      </p:sp>
      <p:sp>
        <p:nvSpPr>
          <p:cNvPr id="44" name="Rectangle 43"/>
          <p:cNvSpPr/>
          <p:nvPr/>
        </p:nvSpPr>
        <p:spPr>
          <a:xfrm>
            <a:off x="3469917" y="3945196"/>
            <a:ext cx="858609" cy="369332"/>
          </a:xfrm>
          <a:prstGeom prst="rect">
            <a:avLst/>
          </a:prstGeom>
        </p:spPr>
        <p:txBody>
          <a:bodyPr wrap="square">
            <a:spAutoFit/>
          </a:bodyPr>
          <a:lstStyle/>
          <a:p>
            <a:pPr algn="ctr"/>
            <a:r>
              <a:rPr lang="nl-NL" sz="900" dirty="0"/>
              <a:t>Planning uitslag</a:t>
            </a:r>
          </a:p>
        </p:txBody>
      </p:sp>
      <p:cxnSp>
        <p:nvCxnSpPr>
          <p:cNvPr id="38" name="Straight Arrow Connector 37"/>
          <p:cNvCxnSpPr/>
          <p:nvPr/>
        </p:nvCxnSpPr>
        <p:spPr>
          <a:xfrm>
            <a:off x="3124074" y="3388105"/>
            <a:ext cx="2628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3124074" y="4141739"/>
            <a:ext cx="2628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71094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2833" y="1894645"/>
            <a:ext cx="1726692" cy="954075"/>
          </a:xfrm>
          <a:prstGeom prst="rect">
            <a:avLst/>
          </a:prstGeom>
        </p:spPr>
        <p:txBody>
          <a:bodyPr wrap="none" lIns="91409" tIns="45704" rIns="91409" bIns="45704">
            <a:spAutoFit/>
          </a:bodyPr>
          <a:lstStyle/>
          <a:p>
            <a:pPr algn="ctr" defTabSz="912512"/>
            <a:r>
              <a:rPr lang="nl-NL" sz="2800" dirty="0">
                <a:solidFill>
                  <a:srgbClr val="FFFFFF"/>
                </a:solidFill>
                <a:latin typeface="Segoe UI Light" pitchFamily="34" charset="0"/>
              </a:rPr>
              <a:t>Mogelijke </a:t>
            </a:r>
          </a:p>
          <a:p>
            <a:pPr algn="ctr" defTabSz="912512"/>
            <a:r>
              <a:rPr lang="nl-NL" sz="2800" dirty="0">
                <a:solidFill>
                  <a:srgbClr val="FFFFFF"/>
                </a:solidFill>
                <a:latin typeface="Segoe UI Light" pitchFamily="34" charset="0"/>
              </a:rPr>
              <a:t>Inrichting</a:t>
            </a:r>
          </a:p>
        </p:txBody>
      </p:sp>
    </p:spTree>
    <p:extLst>
      <p:ext uri="{BB962C8B-B14F-4D97-AF65-F5344CB8AC3E}">
        <p14:creationId xmlns:p14="http://schemas.microsoft.com/office/powerpoint/2010/main" val="3689773486"/>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9634348" y="4097746"/>
            <a:ext cx="615714" cy="138500"/>
          </a:xfrm>
        </p:spPr>
        <p:txBody>
          <a:bodyPr/>
          <a:lstStyle/>
          <a:p>
            <a:fld id="{71F47D9D-8D60-4698-A495-89D102E182A2}" type="slidenum">
              <a:rPr lang="nl-NL" smtClean="0"/>
              <a:pPr/>
              <a:t>49</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Scenario’s inrichting</a:t>
            </a:r>
          </a:p>
        </p:txBody>
      </p:sp>
      <p:sp>
        <p:nvSpPr>
          <p:cNvPr id="5" name="TextBox 4"/>
          <p:cNvSpPr txBox="1"/>
          <p:nvPr/>
        </p:nvSpPr>
        <p:spPr>
          <a:xfrm>
            <a:off x="152400" y="1460590"/>
            <a:ext cx="8077200" cy="738664"/>
          </a:xfrm>
          <a:prstGeom prst="rect">
            <a:avLst/>
          </a:prstGeom>
          <a:noFill/>
        </p:spPr>
        <p:txBody>
          <a:bodyPr wrap="square" lIns="0" tIns="0" rIns="0" bIns="0" rtlCol="0">
            <a:spAutoFit/>
          </a:bodyPr>
          <a:lstStyle/>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
        <p:nvSpPr>
          <p:cNvPr id="24" name="TextBox 23"/>
          <p:cNvSpPr txBox="1"/>
          <p:nvPr/>
        </p:nvSpPr>
        <p:spPr>
          <a:xfrm>
            <a:off x="152400" y="1049655"/>
            <a:ext cx="8077200" cy="1723549"/>
          </a:xfrm>
          <a:prstGeom prst="rect">
            <a:avLst/>
          </a:prstGeom>
          <a:noFill/>
        </p:spPr>
        <p:txBody>
          <a:bodyPr wrap="square" lIns="0" tIns="0" rIns="0" bIns="0" rtlCol="0">
            <a:spAutoFit/>
          </a:bodyPr>
          <a:lstStyle/>
          <a:p>
            <a:pPr lvl="1"/>
            <a:r>
              <a:rPr lang="nl-NL" sz="1600" dirty="0"/>
              <a:t>Opties</a:t>
            </a:r>
          </a:p>
          <a:p>
            <a:pPr marL="800100" lvl="1" indent="-342900">
              <a:buFont typeface="+mj-lt"/>
              <a:buAutoNum type="arabicPeriod"/>
            </a:pPr>
            <a:r>
              <a:rPr lang="nl-NL" sz="1600" dirty="0"/>
              <a:t>Inlandlinks +</a:t>
            </a:r>
          </a:p>
          <a:p>
            <a:pPr marL="800100" lvl="1" indent="-342900">
              <a:buFont typeface="+mj-lt"/>
              <a:buAutoNum type="arabicPeriod"/>
            </a:pPr>
            <a:r>
              <a:rPr lang="nl-NL" sz="1600" dirty="0"/>
              <a:t>Portbase</a:t>
            </a:r>
          </a:p>
          <a:p>
            <a:pPr marL="800100" lvl="1" indent="-342900">
              <a:buFont typeface="+mj-lt"/>
              <a:buAutoNum type="arabicPeriod"/>
            </a:pPr>
            <a:r>
              <a:rPr lang="nl-NL" sz="1600" dirty="0"/>
              <a:t>Zelfstandig portal, gekoppeld met InlandLinks en Portbase</a:t>
            </a:r>
          </a:p>
          <a:p>
            <a:pPr lvl="1"/>
            <a:r>
              <a:rPr lang="nl-NL" sz="1600" dirty="0">
                <a:gradFill>
                  <a:gsLst>
                    <a:gs pos="0">
                      <a:schemeClr val="tx1"/>
                    </a:gs>
                    <a:gs pos="86000">
                      <a:schemeClr val="tx1"/>
                    </a:gs>
                  </a:gsLst>
                  <a:lin ang="5400000" scaled="0"/>
                </a:gradFill>
              </a:rPr>
              <a:t> </a:t>
            </a:r>
          </a:p>
          <a:p>
            <a:pPr marL="742950" lvl="1"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399450514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GB" dirty="0"/>
              <a:t>Onderzoek platform synchromodale community</a:t>
            </a:r>
            <a:endParaRPr lang="en-US" dirty="0"/>
          </a:p>
        </p:txBody>
      </p:sp>
      <p:sp>
        <p:nvSpPr>
          <p:cNvPr id="21" name="TextBox 20"/>
          <p:cNvSpPr txBox="1"/>
          <p:nvPr/>
        </p:nvSpPr>
        <p:spPr>
          <a:xfrm>
            <a:off x="152400" y="742950"/>
            <a:ext cx="8077200" cy="738664"/>
          </a:xfrm>
          <a:prstGeom prst="rect">
            <a:avLst/>
          </a:prstGeom>
          <a:noFill/>
        </p:spPr>
        <p:txBody>
          <a:bodyPr wrap="square" lIns="0" tIns="0" rIns="0" bIns="0" rtlCol="0">
            <a:spAutoFit/>
          </a:bodyPr>
          <a:lstStyle/>
          <a:p>
            <a:pPr lvl="1"/>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p:txBody>
      </p:sp>
      <p:sp>
        <p:nvSpPr>
          <p:cNvPr id="103" name="TextBox 102"/>
          <p:cNvSpPr txBox="1"/>
          <p:nvPr/>
        </p:nvSpPr>
        <p:spPr>
          <a:xfrm>
            <a:off x="152400" y="1460590"/>
            <a:ext cx="8077200" cy="3293209"/>
          </a:xfrm>
          <a:prstGeom prst="rect">
            <a:avLst/>
          </a:prstGeom>
          <a:noFill/>
        </p:spPr>
        <p:txBody>
          <a:bodyPr wrap="square" lIns="0" tIns="0" rIns="0" bIns="0" rtlCol="0">
            <a:spAutoFit/>
          </a:bodyPr>
          <a:lstStyle/>
          <a:p>
            <a:pPr marL="285750" indent="-285750">
              <a:buFont typeface="Segoe UI Light" panose="020B0502040204020203" pitchFamily="34" charset="0"/>
              <a:buChar char="−"/>
            </a:pPr>
            <a:r>
              <a:rPr lang="nl-NL" dirty="0"/>
              <a:t>Combineren resultaten van de topsector projecten van APM en DSV. Toetsen met marktpartijen.</a:t>
            </a:r>
          </a:p>
          <a:p>
            <a:pPr marL="285750" indent="-285750">
              <a:buFont typeface="Segoe UI Light" panose="020B0502040204020203" pitchFamily="34" charset="0"/>
              <a:buChar char="−"/>
            </a:pPr>
            <a:r>
              <a:rPr lang="nl-NL" dirty="0"/>
              <a:t>Onderzoek naar de haalbaarheid van de realisatie van een synchromodaal community systeem.</a:t>
            </a:r>
          </a:p>
          <a:p>
            <a:pPr marL="285750" indent="-285750">
              <a:buFont typeface="Segoe UI Light" panose="020B0502040204020203" pitchFamily="34" charset="0"/>
              <a:buChar char="−"/>
            </a:pPr>
            <a:r>
              <a:rPr lang="nl-NL" dirty="0"/>
              <a:t>Producten:</a:t>
            </a:r>
          </a:p>
          <a:p>
            <a:pPr marL="742950" lvl="1" indent="-285750">
              <a:buFont typeface="Wingdings" panose="05000000000000000000" pitchFamily="2" charset="2"/>
              <a:buChar char="§"/>
            </a:pPr>
            <a:r>
              <a:rPr lang="nl-NL" dirty="0"/>
              <a:t>Uitwerking proces</a:t>
            </a:r>
          </a:p>
          <a:p>
            <a:pPr marL="742950" lvl="1" indent="-285750">
              <a:buFont typeface="Wingdings" panose="05000000000000000000" pitchFamily="2" charset="2"/>
              <a:buChar char="§"/>
            </a:pPr>
            <a:r>
              <a:rPr lang="nl-NL" dirty="0"/>
              <a:t>Ontwerpen van een prototype.</a:t>
            </a:r>
          </a:p>
          <a:p>
            <a:pPr marL="742950" lvl="1" indent="-285750">
              <a:buFont typeface="Wingdings" panose="05000000000000000000" pitchFamily="2" charset="2"/>
              <a:buChar char="§"/>
            </a:pPr>
            <a:r>
              <a:rPr lang="nl-NL" dirty="0"/>
              <a:t>Toetsen van de haalbaarheid</a:t>
            </a:r>
          </a:p>
          <a:p>
            <a:pPr marL="1200150" lvl="2" indent="-285750">
              <a:buFont typeface="Wingdings" panose="05000000000000000000" pitchFamily="2" charset="2"/>
              <a:buChar char="§"/>
            </a:pPr>
            <a:r>
              <a:rPr lang="nl-NL" dirty="0"/>
              <a:t>Beschikbaarheid gegevens?</a:t>
            </a:r>
          </a:p>
          <a:p>
            <a:pPr marL="1200150" lvl="2" indent="-285750">
              <a:buFont typeface="Wingdings" panose="05000000000000000000" pitchFamily="2" charset="2"/>
              <a:buChar char="§"/>
            </a:pPr>
            <a:r>
              <a:rPr lang="nl-NL" dirty="0"/>
              <a:t>Behoefte bij ketenpartijen?</a:t>
            </a:r>
          </a:p>
          <a:p>
            <a:pPr marL="742950" lvl="1" indent="-285750">
              <a:buFont typeface="Wingdings" panose="05000000000000000000" pitchFamily="2" charset="2"/>
              <a:buChar char="§"/>
            </a:pPr>
            <a:r>
              <a:rPr lang="nl-NL" dirty="0"/>
              <a:t>Advies over vervolgstappen  </a:t>
            </a:r>
            <a:endParaRPr lang="en-US" dirty="0"/>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64811612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9634348" y="4097746"/>
            <a:ext cx="615714" cy="138500"/>
          </a:xfrm>
        </p:spPr>
        <p:txBody>
          <a:bodyPr/>
          <a:lstStyle/>
          <a:p>
            <a:fld id="{71F47D9D-8D60-4698-A495-89D102E182A2}" type="slidenum">
              <a:rPr lang="nl-NL" smtClean="0"/>
              <a:pPr/>
              <a:t>50</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Scenario’s inrichting – InlandLinks+</a:t>
            </a:r>
          </a:p>
        </p:txBody>
      </p:sp>
      <p:sp>
        <p:nvSpPr>
          <p:cNvPr id="5" name="TextBox 4"/>
          <p:cNvSpPr txBox="1"/>
          <p:nvPr/>
        </p:nvSpPr>
        <p:spPr>
          <a:xfrm>
            <a:off x="152400" y="1460590"/>
            <a:ext cx="8077200" cy="738664"/>
          </a:xfrm>
          <a:prstGeom prst="rect">
            <a:avLst/>
          </a:prstGeom>
          <a:noFill/>
        </p:spPr>
        <p:txBody>
          <a:bodyPr wrap="square" lIns="0" tIns="0" rIns="0" bIns="0" rtlCol="0">
            <a:spAutoFit/>
          </a:bodyPr>
          <a:lstStyle/>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
        <p:nvSpPr>
          <p:cNvPr id="24" name="TextBox 23"/>
          <p:cNvSpPr txBox="1"/>
          <p:nvPr/>
        </p:nvSpPr>
        <p:spPr>
          <a:xfrm>
            <a:off x="152400" y="1049655"/>
            <a:ext cx="8077200" cy="4431983"/>
          </a:xfrm>
          <a:prstGeom prst="rect">
            <a:avLst/>
          </a:prstGeom>
          <a:noFill/>
        </p:spPr>
        <p:txBody>
          <a:bodyPr wrap="square" lIns="0" tIns="0" rIns="0" bIns="0" rtlCol="0">
            <a:spAutoFit/>
          </a:bodyPr>
          <a:lstStyle/>
          <a:p>
            <a:pPr marL="342900" indent="-342900">
              <a:buFont typeface="+mj-lt"/>
              <a:buAutoNum type="arabicPeriod"/>
            </a:pPr>
            <a:r>
              <a:rPr lang="nl-NL" sz="1600" dirty="0"/>
              <a:t>Inlandlinks +</a:t>
            </a:r>
          </a:p>
          <a:p>
            <a:pPr marL="285750" indent="-285750">
              <a:buFont typeface="Segoe UI Light" panose="020B0502040204020203" pitchFamily="34" charset="0"/>
              <a:buChar char="−"/>
            </a:pPr>
            <a:endParaRPr lang="nl-NL" sz="1600" dirty="0">
              <a:gradFill>
                <a:gsLst>
                  <a:gs pos="0">
                    <a:schemeClr val="tx1"/>
                  </a:gs>
                  <a:gs pos="86000">
                    <a:schemeClr val="tx1"/>
                  </a:gs>
                </a:gsLst>
                <a:lin ang="5400000" scaled="0"/>
              </a:gradFill>
            </a:endParaRPr>
          </a:p>
          <a:p>
            <a:r>
              <a:rPr lang="nl-NL" sz="1600" dirty="0">
                <a:gradFill>
                  <a:gsLst>
                    <a:gs pos="0">
                      <a:schemeClr val="tx1"/>
                    </a:gs>
                    <a:gs pos="86000">
                      <a:schemeClr val="tx1"/>
                    </a:gs>
                  </a:gsLst>
                  <a:lin ang="5400000" scaled="0"/>
                </a:gradFill>
              </a:rPr>
              <a:t>Inlandlinks wordt uitgebreid met de functionaliteit en gegevens voor synchromodaal plannen </a:t>
            </a: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r>
              <a:rPr lang="nl-NL" sz="1600" dirty="0">
                <a:gradFill>
                  <a:gsLst>
                    <a:gs pos="0">
                      <a:schemeClr val="tx1"/>
                    </a:gs>
                    <a:gs pos="86000">
                      <a:schemeClr val="tx1"/>
                    </a:gs>
                  </a:gsLst>
                  <a:lin ang="5400000" scaled="0"/>
                </a:gradFill>
              </a:rPr>
              <a:t>Voordelen:</a:t>
            </a:r>
          </a:p>
          <a:p>
            <a:pPr marL="742950" lvl="1" indent="-285750">
              <a:buFont typeface="Arial" panose="020B0604020202020204" pitchFamily="34" charset="0"/>
              <a:buChar char="•"/>
            </a:pPr>
            <a:r>
              <a:rPr lang="nl-NL" sz="1600" dirty="0">
                <a:gradFill>
                  <a:gsLst>
                    <a:gs pos="0">
                      <a:schemeClr val="tx1"/>
                    </a:gs>
                    <a:gs pos="86000">
                      <a:schemeClr val="tx1"/>
                    </a:gs>
                  </a:gsLst>
                  <a:lin ang="5400000" scaled="0"/>
                </a:gradFill>
              </a:rPr>
              <a:t>Aansluiting bij een bestaande community met partijen die ook betrokken zijn in de synchromodale keten</a:t>
            </a:r>
          </a:p>
          <a:p>
            <a:pPr marL="742950" lvl="1" indent="-285750">
              <a:buFont typeface="Arial" panose="020B0604020202020204" pitchFamily="34" charset="0"/>
              <a:buChar char="•"/>
            </a:pPr>
            <a:r>
              <a:rPr lang="nl-NL" sz="1600" dirty="0">
                <a:gradFill>
                  <a:gsLst>
                    <a:gs pos="0">
                      <a:schemeClr val="tx1"/>
                    </a:gs>
                    <a:gs pos="86000">
                      <a:schemeClr val="tx1"/>
                    </a:gs>
                  </a:gsLst>
                  <a:lin ang="5400000" scaled="0"/>
                </a:gradFill>
              </a:rPr>
              <a:t>Basis systeem met relevante gegevens is beschikbaar</a:t>
            </a:r>
          </a:p>
          <a:p>
            <a:pPr marL="285750" indent="-285750">
              <a:buFont typeface="Arial" panose="020B0604020202020204" pitchFamily="34" charset="0"/>
              <a:buChar char="•"/>
            </a:pPr>
            <a:r>
              <a:rPr lang="nl-NL" sz="1600" dirty="0">
                <a:gradFill>
                  <a:gsLst>
                    <a:gs pos="0">
                      <a:schemeClr val="tx1"/>
                    </a:gs>
                    <a:gs pos="86000">
                      <a:schemeClr val="tx1"/>
                    </a:gs>
                  </a:gsLst>
                  <a:lin ang="5400000" scaled="0"/>
                </a:gradFill>
              </a:rPr>
              <a:t>Nadelen:</a:t>
            </a:r>
          </a:p>
          <a:p>
            <a:pPr marL="742950" lvl="1" indent="-285750">
              <a:buFont typeface="Arial" panose="020B0604020202020204" pitchFamily="34" charset="0"/>
              <a:buChar char="•"/>
            </a:pPr>
            <a:r>
              <a:rPr lang="nl-NL" sz="1600" dirty="0">
                <a:gradFill>
                  <a:gsLst>
                    <a:gs pos="0">
                      <a:schemeClr val="tx1"/>
                    </a:gs>
                    <a:gs pos="86000">
                      <a:schemeClr val="tx1"/>
                    </a:gs>
                  </a:gsLst>
                  <a:lin ang="5400000" scaled="0"/>
                </a:gradFill>
              </a:rPr>
              <a:t>Past de beoogde functionaliteit van de synchromodale planner binnen de visie van Inlandlinks?</a:t>
            </a:r>
          </a:p>
          <a:p>
            <a:pPr marL="742950" lvl="1" indent="-285750">
              <a:buFont typeface="Arial" panose="020B0604020202020204" pitchFamily="34" charset="0"/>
              <a:buChar char="•"/>
            </a:pPr>
            <a:r>
              <a:rPr lang="nl-NL" sz="1600" dirty="0">
                <a:gradFill>
                  <a:gsLst>
                    <a:gs pos="0">
                      <a:schemeClr val="tx1"/>
                    </a:gs>
                    <a:gs pos="86000">
                      <a:schemeClr val="tx1"/>
                    </a:gs>
                  </a:gsLst>
                  <a:lin ang="5400000" scaled="0"/>
                </a:gradFill>
              </a:rPr>
              <a:t>Past realisatie op korte termijn binnen de releaseplanning van Inlandlinks (Vraag voor Vito en HbR)</a:t>
            </a:r>
          </a:p>
          <a:p>
            <a:pPr marL="742950" lvl="1" indent="-285750">
              <a:buFont typeface="Arial" panose="020B0604020202020204" pitchFamily="34" charset="0"/>
              <a:buChar char="•"/>
            </a:pPr>
            <a:r>
              <a:rPr lang="nl-NL" sz="1600" dirty="0">
                <a:gradFill>
                  <a:gsLst>
                    <a:gs pos="0">
                      <a:schemeClr val="tx1"/>
                    </a:gs>
                    <a:gs pos="86000">
                      <a:schemeClr val="tx1"/>
                    </a:gs>
                  </a:gsLst>
                  <a:lin ang="5400000" scaled="0"/>
                </a:gradFill>
              </a:rPr>
              <a:t>Geen Connectiviteit met systemen die de beoogde gegevens voor synchromodaal plannen bevatten????? </a:t>
            </a:r>
          </a:p>
          <a:p>
            <a:pPr marL="742950" lvl="1"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86582510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9634348" y="4097746"/>
            <a:ext cx="615714" cy="138500"/>
          </a:xfrm>
        </p:spPr>
        <p:txBody>
          <a:bodyPr/>
          <a:lstStyle/>
          <a:p>
            <a:fld id="{71F47D9D-8D60-4698-A495-89D102E182A2}" type="slidenum">
              <a:rPr lang="nl-NL" smtClean="0"/>
              <a:pPr/>
              <a:t>51</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Scenario’s inrichting – InlandLinks+</a:t>
            </a:r>
          </a:p>
        </p:txBody>
      </p:sp>
      <p:sp>
        <p:nvSpPr>
          <p:cNvPr id="5" name="TextBox 4"/>
          <p:cNvSpPr txBox="1"/>
          <p:nvPr/>
        </p:nvSpPr>
        <p:spPr>
          <a:xfrm>
            <a:off x="152400" y="1460590"/>
            <a:ext cx="8077200" cy="738664"/>
          </a:xfrm>
          <a:prstGeom prst="rect">
            <a:avLst/>
          </a:prstGeom>
          <a:noFill/>
        </p:spPr>
        <p:txBody>
          <a:bodyPr wrap="square" lIns="0" tIns="0" rIns="0" bIns="0" rtlCol="0">
            <a:spAutoFit/>
          </a:bodyPr>
          <a:lstStyle/>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
        <p:nvSpPr>
          <p:cNvPr id="24" name="TextBox 23"/>
          <p:cNvSpPr txBox="1"/>
          <p:nvPr/>
        </p:nvSpPr>
        <p:spPr>
          <a:xfrm>
            <a:off x="152400" y="1049655"/>
            <a:ext cx="8077200" cy="984885"/>
          </a:xfrm>
          <a:prstGeom prst="rect">
            <a:avLst/>
          </a:prstGeom>
          <a:noFill/>
        </p:spPr>
        <p:txBody>
          <a:bodyPr wrap="square" lIns="0" tIns="0" rIns="0" bIns="0" rtlCol="0">
            <a:spAutoFit/>
          </a:bodyPr>
          <a:lstStyle/>
          <a:p>
            <a:pPr lvl="1"/>
            <a:r>
              <a:rPr lang="nl-NL" sz="1600" dirty="0">
                <a:gradFill>
                  <a:gsLst>
                    <a:gs pos="0">
                      <a:schemeClr val="tx1"/>
                    </a:gs>
                    <a:gs pos="86000">
                      <a:schemeClr val="tx1"/>
                    </a:gs>
                  </a:gsLst>
                  <a:lin ang="5400000" scaled="0"/>
                </a:gradFill>
              </a:rPr>
              <a:t>In een gesprek met Port of Rotterdam is aangegeven dat de synchromodale portal een toegevoegde waarde biedt op de bestaande functionaliteit van InlandLinks </a:t>
            </a:r>
          </a:p>
          <a:p>
            <a:pPr marL="742950" lvl="1"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96782825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9634348" y="4097746"/>
            <a:ext cx="615714" cy="138500"/>
          </a:xfrm>
        </p:spPr>
        <p:txBody>
          <a:bodyPr/>
          <a:lstStyle/>
          <a:p>
            <a:fld id="{71F47D9D-8D60-4698-A495-89D102E182A2}" type="slidenum">
              <a:rPr lang="nl-NL" smtClean="0"/>
              <a:pPr/>
              <a:t>52</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Scenario’s inrichting - Portbase</a:t>
            </a:r>
          </a:p>
        </p:txBody>
      </p:sp>
      <p:sp>
        <p:nvSpPr>
          <p:cNvPr id="5" name="TextBox 4"/>
          <p:cNvSpPr txBox="1"/>
          <p:nvPr/>
        </p:nvSpPr>
        <p:spPr>
          <a:xfrm>
            <a:off x="152400" y="1460590"/>
            <a:ext cx="8077200" cy="738664"/>
          </a:xfrm>
          <a:prstGeom prst="rect">
            <a:avLst/>
          </a:prstGeom>
          <a:noFill/>
        </p:spPr>
        <p:txBody>
          <a:bodyPr wrap="square" lIns="0" tIns="0" rIns="0" bIns="0" rtlCol="0">
            <a:spAutoFit/>
          </a:bodyPr>
          <a:lstStyle/>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
        <p:nvSpPr>
          <p:cNvPr id="24" name="TextBox 23"/>
          <p:cNvSpPr txBox="1"/>
          <p:nvPr/>
        </p:nvSpPr>
        <p:spPr>
          <a:xfrm>
            <a:off x="152400" y="1047750"/>
            <a:ext cx="8077200" cy="3939540"/>
          </a:xfrm>
          <a:prstGeom prst="rect">
            <a:avLst/>
          </a:prstGeom>
          <a:noFill/>
        </p:spPr>
        <p:txBody>
          <a:bodyPr wrap="square" lIns="0" tIns="0" rIns="0" bIns="0" rtlCol="0">
            <a:spAutoFit/>
          </a:bodyPr>
          <a:lstStyle/>
          <a:p>
            <a:pPr marL="342900" indent="-342900">
              <a:buFont typeface="+mj-lt"/>
              <a:buAutoNum type="arabicPeriod" startAt="2"/>
            </a:pPr>
            <a:r>
              <a:rPr lang="nl-NL" sz="1600" dirty="0"/>
              <a:t>Portbase</a:t>
            </a:r>
          </a:p>
          <a:p>
            <a:pPr marL="285750" indent="-285750">
              <a:buFont typeface="Segoe UI Light" panose="020B0502040204020203" pitchFamily="34" charset="0"/>
              <a:buChar char="−"/>
            </a:pPr>
            <a:endParaRPr lang="nl-NL" sz="1600" dirty="0">
              <a:gradFill>
                <a:gsLst>
                  <a:gs pos="0">
                    <a:schemeClr val="tx1"/>
                  </a:gs>
                  <a:gs pos="86000">
                    <a:schemeClr val="tx1"/>
                  </a:gs>
                </a:gsLst>
                <a:lin ang="5400000" scaled="0"/>
              </a:gradFill>
            </a:endParaRPr>
          </a:p>
          <a:p>
            <a:r>
              <a:rPr lang="nl-NL" sz="1600" dirty="0">
                <a:gradFill>
                  <a:gsLst>
                    <a:gs pos="0">
                      <a:schemeClr val="tx1"/>
                    </a:gs>
                    <a:gs pos="86000">
                      <a:schemeClr val="tx1"/>
                    </a:gs>
                  </a:gsLst>
                  <a:lin ang="5400000" scaled="0"/>
                </a:gradFill>
              </a:rPr>
              <a:t>Portbase wordt uitgebreid met de functionaliteit en gegevens voor synchromodaal plannen </a:t>
            </a: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r>
              <a:rPr lang="nl-NL" sz="1600" dirty="0">
                <a:gradFill>
                  <a:gsLst>
                    <a:gs pos="0">
                      <a:schemeClr val="tx1"/>
                    </a:gs>
                    <a:gs pos="86000">
                      <a:schemeClr val="tx1"/>
                    </a:gs>
                  </a:gsLst>
                  <a:lin ang="5400000" scaled="0"/>
                </a:gradFill>
              </a:rPr>
              <a:t>Voordelen:</a:t>
            </a:r>
          </a:p>
          <a:p>
            <a:pPr marL="742950" lvl="1" indent="-285750">
              <a:buFont typeface="Arial" panose="020B0604020202020204" pitchFamily="34" charset="0"/>
              <a:buChar char="•"/>
            </a:pPr>
            <a:r>
              <a:rPr lang="nl-NL" sz="1600" dirty="0">
                <a:gradFill>
                  <a:gsLst>
                    <a:gs pos="0">
                      <a:schemeClr val="tx1"/>
                    </a:gs>
                    <a:gs pos="86000">
                      <a:schemeClr val="tx1"/>
                    </a:gs>
                  </a:gsLst>
                  <a:lin ang="5400000" scaled="0"/>
                </a:gradFill>
              </a:rPr>
              <a:t>Aansluiting bij een bestaande community met partijen die ook betrokken zijn in de synchromodale keten. Zij zijn al gebruikers van Portbase.</a:t>
            </a:r>
          </a:p>
          <a:p>
            <a:pPr marL="742950" lvl="1" indent="-285750">
              <a:buFont typeface="Arial" panose="020B0604020202020204" pitchFamily="34" charset="0"/>
              <a:buChar char="•"/>
            </a:pPr>
            <a:r>
              <a:rPr lang="nl-NL" sz="1600" dirty="0">
                <a:gradFill>
                  <a:gsLst>
                    <a:gs pos="0">
                      <a:schemeClr val="tx1"/>
                    </a:gs>
                    <a:gs pos="86000">
                      <a:schemeClr val="tx1"/>
                    </a:gs>
                  </a:gsLst>
                  <a:lin ang="5400000" scaled="0"/>
                </a:gradFill>
              </a:rPr>
              <a:t>Connectiviteit met systemen die de beoogde gegevens voor synchromodaal plannen bevatten </a:t>
            </a:r>
          </a:p>
          <a:p>
            <a:pPr marL="285750" indent="-285750">
              <a:buFont typeface="Arial" panose="020B0604020202020204" pitchFamily="34" charset="0"/>
              <a:buChar char="•"/>
            </a:pPr>
            <a:r>
              <a:rPr lang="nl-NL" sz="1600" dirty="0">
                <a:gradFill>
                  <a:gsLst>
                    <a:gs pos="0">
                      <a:schemeClr val="tx1"/>
                    </a:gs>
                    <a:gs pos="86000">
                      <a:schemeClr val="tx1"/>
                    </a:gs>
                  </a:gsLst>
                  <a:lin ang="5400000" scaled="0"/>
                </a:gradFill>
              </a:rPr>
              <a:t>Nadelen:</a:t>
            </a:r>
          </a:p>
          <a:p>
            <a:pPr marL="742950" lvl="1" indent="-285750">
              <a:buFont typeface="Arial" panose="020B0604020202020204" pitchFamily="34" charset="0"/>
              <a:buChar char="•"/>
            </a:pPr>
            <a:r>
              <a:rPr lang="nl-NL" sz="1600" dirty="0">
                <a:gradFill>
                  <a:gsLst>
                    <a:gs pos="0">
                      <a:schemeClr val="tx1"/>
                    </a:gs>
                    <a:gs pos="86000">
                      <a:schemeClr val="tx1"/>
                    </a:gs>
                  </a:gsLst>
                  <a:lin ang="5400000" scaled="0"/>
                </a:gradFill>
              </a:rPr>
              <a:t>Past de beoogde functionaliteit van de synchromodale planner binnen de visie van Portbase?</a:t>
            </a:r>
          </a:p>
          <a:p>
            <a:pPr marL="742950" lvl="1" indent="-285750">
              <a:buFont typeface="Arial" panose="020B0604020202020204" pitchFamily="34" charset="0"/>
              <a:buChar char="•"/>
            </a:pPr>
            <a:r>
              <a:rPr lang="nl-NL" sz="1600" dirty="0">
                <a:gradFill>
                  <a:gsLst>
                    <a:gs pos="0">
                      <a:schemeClr val="tx1"/>
                    </a:gs>
                    <a:gs pos="86000">
                      <a:schemeClr val="tx1"/>
                    </a:gs>
                  </a:gsLst>
                  <a:lin ang="5400000" scaled="0"/>
                </a:gradFill>
              </a:rPr>
              <a:t>Past realisatie op korte termijn binnen de releaseplanning van Portbase</a:t>
            </a:r>
          </a:p>
          <a:p>
            <a:endParaRPr lang="nl-NL" sz="1600" dirty="0">
              <a:gradFill>
                <a:gsLst>
                  <a:gs pos="0">
                    <a:schemeClr val="tx1"/>
                  </a:gs>
                  <a:gs pos="86000">
                    <a:schemeClr val="tx1"/>
                  </a:gs>
                </a:gsLst>
                <a:lin ang="5400000" scaled="0"/>
              </a:gradFill>
            </a:endParaRPr>
          </a:p>
          <a:p>
            <a:r>
              <a:rPr lang="nl-NL" sz="1600" dirty="0">
                <a:gradFill>
                  <a:gsLst>
                    <a:gs pos="0">
                      <a:schemeClr val="tx1"/>
                    </a:gs>
                    <a:gs pos="86000">
                      <a:schemeClr val="tx1"/>
                    </a:gs>
                  </a:gsLst>
                  <a:lin ang="5400000" scaled="0"/>
                </a:gradFill>
              </a:rPr>
              <a:t>In het gesprek met Portbase is aangegeven dat het system naast Portbase kan worden gerealiseerd in een pilot. Daarna kan het system door Portbase worden gehost.  </a:t>
            </a:r>
          </a:p>
        </p:txBody>
      </p:sp>
    </p:spTree>
    <p:extLst>
      <p:ext uri="{BB962C8B-B14F-4D97-AF65-F5344CB8AC3E}">
        <p14:creationId xmlns:p14="http://schemas.microsoft.com/office/powerpoint/2010/main" val="260511739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9634348" y="4097746"/>
            <a:ext cx="615714" cy="138500"/>
          </a:xfrm>
        </p:spPr>
        <p:txBody>
          <a:bodyPr/>
          <a:lstStyle/>
          <a:p>
            <a:fld id="{71F47D9D-8D60-4698-A495-89D102E182A2}" type="slidenum">
              <a:rPr lang="nl-NL" smtClean="0"/>
              <a:pPr/>
              <a:t>53</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Scenario’s inrichting – Zelfstandig portal</a:t>
            </a:r>
          </a:p>
        </p:txBody>
      </p:sp>
      <p:sp>
        <p:nvSpPr>
          <p:cNvPr id="5" name="TextBox 4"/>
          <p:cNvSpPr txBox="1"/>
          <p:nvPr/>
        </p:nvSpPr>
        <p:spPr>
          <a:xfrm>
            <a:off x="152400" y="1460590"/>
            <a:ext cx="8077200" cy="738664"/>
          </a:xfrm>
          <a:prstGeom prst="rect">
            <a:avLst/>
          </a:prstGeom>
          <a:noFill/>
        </p:spPr>
        <p:txBody>
          <a:bodyPr wrap="square" lIns="0" tIns="0" rIns="0" bIns="0" rtlCol="0">
            <a:spAutoFit/>
          </a:bodyPr>
          <a:lstStyle/>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
        <p:nvSpPr>
          <p:cNvPr id="24" name="TextBox 23"/>
          <p:cNvSpPr txBox="1"/>
          <p:nvPr/>
        </p:nvSpPr>
        <p:spPr>
          <a:xfrm>
            <a:off x="152400" y="1047750"/>
            <a:ext cx="8077200" cy="3693319"/>
          </a:xfrm>
          <a:prstGeom prst="rect">
            <a:avLst/>
          </a:prstGeom>
          <a:noFill/>
        </p:spPr>
        <p:txBody>
          <a:bodyPr wrap="square" lIns="0" tIns="0" rIns="0" bIns="0" rtlCol="0">
            <a:spAutoFit/>
          </a:bodyPr>
          <a:lstStyle/>
          <a:p>
            <a:pPr marL="342900" indent="-342900">
              <a:buFont typeface="+mj-lt"/>
              <a:buAutoNum type="arabicPeriod" startAt="3"/>
            </a:pPr>
            <a:r>
              <a:rPr lang="nl-NL" sz="1600" dirty="0"/>
              <a:t>Zelfstandig portal, gekoppeld met InlandLinks en Portbase</a:t>
            </a:r>
          </a:p>
          <a:p>
            <a:pPr marL="285750" indent="-285750">
              <a:buFont typeface="Segoe UI Light" panose="020B0502040204020203" pitchFamily="34" charset="0"/>
              <a:buChar char="−"/>
            </a:pPr>
            <a:endParaRPr lang="nl-NL" sz="1600" dirty="0">
              <a:gradFill>
                <a:gsLst>
                  <a:gs pos="0">
                    <a:schemeClr val="tx1"/>
                  </a:gs>
                  <a:gs pos="86000">
                    <a:schemeClr val="tx1"/>
                  </a:gs>
                </a:gsLst>
                <a:lin ang="5400000" scaled="0"/>
              </a:gradFill>
            </a:endParaRPr>
          </a:p>
          <a:p>
            <a:r>
              <a:rPr lang="nl-NL" sz="1600" dirty="0">
                <a:gradFill>
                  <a:gsLst>
                    <a:gs pos="0">
                      <a:schemeClr val="tx1"/>
                    </a:gs>
                    <a:gs pos="86000">
                      <a:schemeClr val="tx1"/>
                    </a:gs>
                  </a:gsLst>
                  <a:lin ang="5400000" scaled="0"/>
                </a:gradFill>
              </a:rPr>
              <a:t>De portal wordt als een apart platform ontwikkeld. Eventueel met koppelingen met InlandLinks en Portbase.</a:t>
            </a: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r>
              <a:rPr lang="nl-NL" sz="1600" dirty="0">
                <a:gradFill>
                  <a:gsLst>
                    <a:gs pos="0">
                      <a:schemeClr val="tx1"/>
                    </a:gs>
                    <a:gs pos="86000">
                      <a:schemeClr val="tx1"/>
                    </a:gs>
                  </a:gsLst>
                  <a:lin ang="5400000" scaled="0"/>
                </a:gradFill>
              </a:rPr>
              <a:t>Voordelen:</a:t>
            </a:r>
          </a:p>
          <a:p>
            <a:pPr marL="742950" lvl="1" indent="-285750">
              <a:buFont typeface="Arial" panose="020B0604020202020204" pitchFamily="34" charset="0"/>
              <a:buChar char="•"/>
            </a:pPr>
            <a:r>
              <a:rPr lang="nl-NL" sz="1600" dirty="0">
                <a:gradFill>
                  <a:gsLst>
                    <a:gs pos="0">
                      <a:schemeClr val="tx1"/>
                    </a:gs>
                    <a:gs pos="86000">
                      <a:schemeClr val="tx1"/>
                    </a:gs>
                  </a:gsLst>
                  <a:lin ang="5400000" scaled="0"/>
                </a:gradFill>
              </a:rPr>
              <a:t>Snelle realisatie mogelijk. Los van een bestaande release planning</a:t>
            </a:r>
          </a:p>
          <a:p>
            <a:pPr marL="742950" lvl="1"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r>
              <a:rPr lang="nl-NL" sz="1600" dirty="0">
                <a:gradFill>
                  <a:gsLst>
                    <a:gs pos="0">
                      <a:schemeClr val="tx1"/>
                    </a:gs>
                    <a:gs pos="86000">
                      <a:schemeClr val="tx1"/>
                    </a:gs>
                  </a:gsLst>
                  <a:lin ang="5400000" scaled="0"/>
                </a:gradFill>
              </a:rPr>
              <a:t>Nadelen:</a:t>
            </a:r>
          </a:p>
          <a:p>
            <a:pPr marL="742950" lvl="1" indent="-285750">
              <a:buFont typeface="Arial" panose="020B0604020202020204" pitchFamily="34" charset="0"/>
              <a:buChar char="•"/>
            </a:pPr>
            <a:r>
              <a:rPr lang="nl-NL" sz="1600" dirty="0">
                <a:gradFill>
                  <a:gsLst>
                    <a:gs pos="0">
                      <a:schemeClr val="tx1"/>
                    </a:gs>
                    <a:gs pos="86000">
                      <a:schemeClr val="tx1"/>
                    </a:gs>
                  </a:gsLst>
                  <a:lin ang="5400000" scaled="0"/>
                </a:gradFill>
              </a:rPr>
              <a:t>Geen bestaand gebruikersbestand</a:t>
            </a:r>
          </a:p>
          <a:p>
            <a:pPr marL="742950" lvl="1" indent="-285750">
              <a:buFont typeface="Arial" panose="020B0604020202020204" pitchFamily="34" charset="0"/>
              <a:buChar char="•"/>
            </a:pPr>
            <a:r>
              <a:rPr lang="nl-NL" sz="1600" dirty="0">
                <a:gradFill>
                  <a:gsLst>
                    <a:gs pos="0">
                      <a:schemeClr val="tx1"/>
                    </a:gs>
                    <a:gs pos="86000">
                      <a:schemeClr val="tx1"/>
                    </a:gs>
                  </a:gsLst>
                  <a:lin ang="5400000" scaled="0"/>
                </a:gradFill>
              </a:rPr>
              <a:t>Overlap functionaliteit met bestaande systemen Portbase en InlandLinks. Drempel voor aansluiten partijen</a:t>
            </a:r>
          </a:p>
          <a:p>
            <a:pPr marL="742950" lvl="1" indent="-285750">
              <a:buFont typeface="Arial" panose="020B0604020202020204" pitchFamily="34" charset="0"/>
              <a:buChar char="•"/>
            </a:pPr>
            <a:r>
              <a:rPr lang="nl-NL" sz="1600" dirty="0">
                <a:gradFill>
                  <a:gsLst>
                    <a:gs pos="0">
                      <a:schemeClr val="tx1"/>
                    </a:gs>
                    <a:gs pos="86000">
                      <a:schemeClr val="tx1"/>
                    </a:gs>
                  </a:gsLst>
                  <a:lin ang="5400000" scaled="0"/>
                </a:gradFill>
              </a:rPr>
              <a:t>Geen bestaande koppelingen met bronsystemen. </a:t>
            </a:r>
          </a:p>
          <a:p>
            <a:endParaRPr lang="en-US" sz="1600" dirty="0">
              <a:gradFill>
                <a:gsLst>
                  <a:gs pos="0">
                    <a:schemeClr val="tx1"/>
                  </a:gs>
                  <a:gs pos="86000">
                    <a:schemeClr val="tx1"/>
                  </a:gs>
                </a:gsLst>
                <a:lin ang="5400000" scaled="0"/>
              </a:gradFill>
            </a:endParaRPr>
          </a:p>
          <a:p>
            <a:endParaRPr lang="nl-NL" sz="1600"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28681378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92787" y="1894645"/>
            <a:ext cx="2526783" cy="523188"/>
          </a:xfrm>
          <a:prstGeom prst="rect">
            <a:avLst/>
          </a:prstGeom>
        </p:spPr>
        <p:txBody>
          <a:bodyPr wrap="none" lIns="91409" tIns="45704" rIns="91409" bIns="45704">
            <a:spAutoFit/>
          </a:bodyPr>
          <a:lstStyle/>
          <a:p>
            <a:pPr algn="ctr" defTabSz="912512"/>
            <a:r>
              <a:rPr lang="nl-NL" sz="2800" dirty="0">
                <a:solidFill>
                  <a:srgbClr val="FFFFFF"/>
                </a:solidFill>
                <a:latin typeface="Segoe UI Light" pitchFamily="34" charset="0"/>
              </a:rPr>
              <a:t>Vervolgstappen</a:t>
            </a:r>
          </a:p>
        </p:txBody>
      </p:sp>
    </p:spTree>
    <p:extLst>
      <p:ext uri="{BB962C8B-B14F-4D97-AF65-F5344CB8AC3E}">
        <p14:creationId xmlns:p14="http://schemas.microsoft.com/office/powerpoint/2010/main" val="1564447038"/>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9634348" y="4097746"/>
            <a:ext cx="615714" cy="138500"/>
          </a:xfrm>
        </p:spPr>
        <p:txBody>
          <a:bodyPr/>
          <a:lstStyle/>
          <a:p>
            <a:fld id="{71F47D9D-8D60-4698-A495-89D102E182A2}" type="slidenum">
              <a:rPr lang="nl-NL" smtClean="0"/>
              <a:pPr/>
              <a:t>55</a:t>
            </a:fld>
            <a:endParaRPr lang="nl-NL" dirty="0"/>
          </a:p>
        </p:txBody>
      </p:sp>
      <p:sp>
        <p:nvSpPr>
          <p:cNvPr id="3" name="Rectangle 2"/>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Scenario’s vervolg</a:t>
            </a:r>
          </a:p>
        </p:txBody>
      </p:sp>
      <p:sp>
        <p:nvSpPr>
          <p:cNvPr id="5" name="TextBox 4"/>
          <p:cNvSpPr txBox="1"/>
          <p:nvPr/>
        </p:nvSpPr>
        <p:spPr>
          <a:xfrm>
            <a:off x="152400" y="1460590"/>
            <a:ext cx="8077200" cy="738664"/>
          </a:xfrm>
          <a:prstGeom prst="rect">
            <a:avLst/>
          </a:prstGeom>
          <a:noFill/>
        </p:spPr>
        <p:txBody>
          <a:bodyPr wrap="square" lIns="0" tIns="0" rIns="0" bIns="0" rtlCol="0">
            <a:spAutoFit/>
          </a:bodyPr>
          <a:lstStyle/>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Arial" panose="020B0604020202020204" pitchFamily="34" charset="0"/>
              <a:buChar char="•"/>
            </a:pPr>
            <a:endParaRPr lang="nl-NL" sz="1600" dirty="0">
              <a:gradFill>
                <a:gsLst>
                  <a:gs pos="0">
                    <a:schemeClr val="tx1"/>
                  </a:gs>
                  <a:gs pos="86000">
                    <a:schemeClr val="tx1"/>
                  </a:gs>
                </a:gsLst>
                <a:lin ang="5400000" scaled="0"/>
              </a:gradFill>
            </a:endParaRPr>
          </a:p>
          <a:p>
            <a:pPr marL="285750" indent="-285750">
              <a:buFont typeface="Segoe UI Light" panose="020B0502040204020203" pitchFamily="34" charset="0"/>
              <a:buChar char="−"/>
            </a:pPr>
            <a:endParaRPr lang="en-US" sz="1600" dirty="0">
              <a:gradFill>
                <a:gsLst>
                  <a:gs pos="0">
                    <a:schemeClr val="tx1"/>
                  </a:gs>
                  <a:gs pos="86000">
                    <a:schemeClr val="tx1"/>
                  </a:gs>
                </a:gsLst>
                <a:lin ang="5400000" scaled="0"/>
              </a:gradFill>
            </a:endParaRPr>
          </a:p>
        </p:txBody>
      </p:sp>
      <p:sp>
        <p:nvSpPr>
          <p:cNvPr id="19" name="TextBox 18"/>
          <p:cNvSpPr txBox="1"/>
          <p:nvPr/>
        </p:nvSpPr>
        <p:spPr>
          <a:xfrm>
            <a:off x="152400" y="1460590"/>
            <a:ext cx="8077200" cy="3447098"/>
          </a:xfrm>
          <a:prstGeom prst="rect">
            <a:avLst/>
          </a:prstGeom>
          <a:noFill/>
        </p:spPr>
        <p:txBody>
          <a:bodyPr wrap="square" lIns="0" tIns="0" rIns="0" bIns="0" rtlCol="0">
            <a:spAutoFit/>
          </a:bodyPr>
          <a:lstStyle/>
          <a:p>
            <a:pPr marL="342900" indent="-342900">
              <a:buFont typeface="+mj-lt"/>
              <a:buAutoNum type="arabicPeriod"/>
            </a:pPr>
            <a:r>
              <a:rPr lang="nl-NL" sz="1600" b="1" dirty="0"/>
              <a:t>Initiatief Deepsea terminals</a:t>
            </a:r>
          </a:p>
          <a:p>
            <a:pPr marL="742950" lvl="1" indent="-285750">
              <a:buFont typeface="Segoe UI Light" panose="020B0502040204020203" pitchFamily="34" charset="0"/>
              <a:buChar char="−"/>
            </a:pPr>
            <a:r>
              <a:rPr lang="nl-NL" sz="1600" dirty="0"/>
              <a:t>Deepsea terminals nemen initiatief de realisatie van het synchromodale community systeem. Financiering Deepsea terminals evt. met funding uit een innovatie budget.</a:t>
            </a:r>
          </a:p>
          <a:p>
            <a:pPr marL="742950" lvl="1" indent="-285750">
              <a:buFont typeface="Segoe UI Light" panose="020B0502040204020203" pitchFamily="34" charset="0"/>
              <a:buChar char="−"/>
            </a:pPr>
            <a:r>
              <a:rPr lang="nl-NL" sz="1600" dirty="0"/>
              <a:t>Kostendekking door abonnement, op basis van gebruik, gratis?    </a:t>
            </a:r>
          </a:p>
          <a:p>
            <a:pPr marL="342900" indent="-342900">
              <a:buFont typeface="+mj-lt"/>
              <a:buAutoNum type="arabicPeriod"/>
            </a:pPr>
            <a:r>
              <a:rPr lang="nl-NL" sz="1600" b="1" dirty="0"/>
              <a:t>Initiatief Havenbedrijf</a:t>
            </a:r>
          </a:p>
          <a:p>
            <a:pPr marL="742950" lvl="1" indent="-285750">
              <a:buFont typeface="Segoe UI Light" panose="020B0502040204020203" pitchFamily="34" charset="0"/>
              <a:buChar char="−"/>
            </a:pPr>
            <a:r>
              <a:rPr lang="nl-NL" sz="1600" dirty="0"/>
              <a:t>Havenbedrijf neemt initiatief voor de realisatie van het synchromodale community systeem. Financiering Havenbedrijf evt. met funding uit een innovatie budget. </a:t>
            </a:r>
          </a:p>
          <a:p>
            <a:pPr marL="742950" lvl="1" indent="-285750">
              <a:buFont typeface="Segoe UI Light" panose="020B0502040204020203" pitchFamily="34" charset="0"/>
              <a:buChar char="−"/>
            </a:pPr>
            <a:r>
              <a:rPr lang="nl-NL" sz="1600" dirty="0"/>
              <a:t>Kostendekking door abonnement, op basis van gebruik, gratis?    </a:t>
            </a:r>
          </a:p>
          <a:p>
            <a:pPr marL="342900" indent="-342900">
              <a:buFont typeface="+mj-lt"/>
              <a:buAutoNum type="arabicPeriod"/>
            </a:pPr>
            <a:r>
              <a:rPr lang="nl-NL" sz="1600" b="1" dirty="0"/>
              <a:t>   Initiatief vanuit de markt</a:t>
            </a:r>
          </a:p>
          <a:p>
            <a:pPr marL="742950" lvl="1" indent="-285750">
              <a:buFont typeface="Segoe UI Light" panose="020B0502040204020203" pitchFamily="34" charset="0"/>
              <a:buChar char="−"/>
            </a:pPr>
            <a:r>
              <a:rPr lang="nl-NL" sz="1600" dirty="0"/>
              <a:t>Marktpartij neemt initiatief voor de realisatie van het synchromodale community systeem. Financiering Marktpartij evt. met funding uit een innovatie budget. </a:t>
            </a:r>
          </a:p>
          <a:p>
            <a:pPr marL="742950" lvl="1" indent="-285750">
              <a:buFont typeface="Segoe UI Light" panose="020B0502040204020203" pitchFamily="34" charset="0"/>
              <a:buChar char="−"/>
            </a:pPr>
            <a:r>
              <a:rPr lang="nl-NL" sz="1600" dirty="0"/>
              <a:t>Kostendekking door abonnement, op basis van gebruik, gratis?</a:t>
            </a:r>
          </a:p>
          <a:p>
            <a:pPr marL="342900" indent="-342900">
              <a:buFont typeface="+mj-lt"/>
              <a:buAutoNum type="arabicPeriod"/>
            </a:pPr>
            <a:r>
              <a:rPr lang="nl-NL" sz="1600" b="1" dirty="0"/>
              <a:t>?</a:t>
            </a:r>
          </a:p>
          <a:p>
            <a:pPr marL="285750" indent="-285750">
              <a:buFont typeface="Segoe UI Light" panose="020B0502040204020203" pitchFamily="34" charset="0"/>
              <a:buChar char="−"/>
            </a:pPr>
            <a:endParaRPr lang="nl-NL" sz="1600"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79349164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0526" y="1894645"/>
            <a:ext cx="1251306" cy="523188"/>
          </a:xfrm>
          <a:prstGeom prst="rect">
            <a:avLst/>
          </a:prstGeom>
        </p:spPr>
        <p:txBody>
          <a:bodyPr wrap="none" lIns="91409" tIns="45704" rIns="91409" bIns="45704">
            <a:spAutoFit/>
          </a:bodyPr>
          <a:lstStyle/>
          <a:p>
            <a:pPr algn="ctr" defTabSz="912512"/>
            <a:r>
              <a:rPr lang="nl-NL" sz="2800" dirty="0">
                <a:solidFill>
                  <a:srgbClr val="FFFFFF"/>
                </a:solidFill>
                <a:latin typeface="Segoe UI Light" pitchFamily="34" charset="0"/>
              </a:rPr>
              <a:t>Vragen</a:t>
            </a:r>
          </a:p>
        </p:txBody>
      </p:sp>
    </p:spTree>
    <p:extLst>
      <p:ext uri="{BB962C8B-B14F-4D97-AF65-F5344CB8AC3E}">
        <p14:creationId xmlns:p14="http://schemas.microsoft.com/office/powerpoint/2010/main" val="339030800"/>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57</a:t>
            </a:fld>
            <a:endParaRPr lang="nl-NL" dirty="0"/>
          </a:p>
        </p:txBody>
      </p:sp>
      <p:sp>
        <p:nvSpPr>
          <p:cNvPr id="3" name="TextBox 2"/>
          <p:cNvSpPr txBox="1"/>
          <p:nvPr/>
        </p:nvSpPr>
        <p:spPr>
          <a:xfrm>
            <a:off x="337948" y="895350"/>
            <a:ext cx="8077200" cy="4031873"/>
          </a:xfrm>
          <a:prstGeom prst="rect">
            <a:avLst/>
          </a:prstGeom>
          <a:noFill/>
        </p:spPr>
        <p:txBody>
          <a:bodyPr wrap="square" lIns="0" tIns="0" rIns="0" bIns="0" rtlCol="0">
            <a:spAutoFit/>
          </a:bodyPr>
          <a:lstStyle/>
          <a:p>
            <a:pPr marL="342900" indent="-342900">
              <a:buFont typeface="+mj-lt"/>
              <a:buAutoNum type="arabicPeriod"/>
            </a:pPr>
            <a:r>
              <a:rPr lang="nl-NL" dirty="0"/>
              <a:t>Synchromodale vervoerders en inland terminals behoeven geen grote investeringen te doen in eigen klantenportalen, maar voor hun klanten is er zo een centraal platform waarop ze kunnen boeken en status orders volgen</a:t>
            </a:r>
          </a:p>
          <a:p>
            <a:pPr marL="342900" indent="-342900">
              <a:buFont typeface="+mj-lt"/>
              <a:buAutoNum type="arabicPeriod"/>
            </a:pPr>
            <a:r>
              <a:rPr lang="nl-NL" sz="1600" dirty="0">
                <a:gradFill>
                  <a:gsLst>
                    <a:gs pos="0">
                      <a:schemeClr val="tx1"/>
                    </a:gs>
                    <a:gs pos="86000">
                      <a:schemeClr val="tx1"/>
                    </a:gs>
                  </a:gsLst>
                  <a:lin ang="5400000" scaled="0"/>
                </a:gradFill>
              </a:rPr>
              <a:t>Integratie keten</a:t>
            </a:r>
          </a:p>
          <a:p>
            <a:pPr marL="342900" indent="-342900">
              <a:buFont typeface="+mj-lt"/>
              <a:buAutoNum type="arabicPeriod"/>
            </a:pPr>
            <a:endParaRPr lang="nl-NL" sz="1600" dirty="0">
              <a:gradFill>
                <a:gsLst>
                  <a:gs pos="0">
                    <a:schemeClr val="tx1"/>
                  </a:gs>
                  <a:gs pos="86000">
                    <a:schemeClr val="tx1"/>
                  </a:gs>
                </a:gsLst>
                <a:lin ang="5400000" scaled="0"/>
              </a:gradFill>
            </a:endParaRPr>
          </a:p>
          <a:p>
            <a:pPr marL="342900" indent="-342900">
              <a:buFont typeface="+mj-lt"/>
              <a:buAutoNum type="arabicPeriod"/>
            </a:pPr>
            <a:endParaRPr lang="nl-NL" sz="1600" dirty="0">
              <a:gradFill>
                <a:gsLst>
                  <a:gs pos="0">
                    <a:schemeClr val="tx1"/>
                  </a:gs>
                  <a:gs pos="86000">
                    <a:schemeClr val="tx1"/>
                  </a:gs>
                </a:gsLst>
                <a:lin ang="5400000" scaled="0"/>
              </a:gradFill>
            </a:endParaRPr>
          </a:p>
          <a:p>
            <a:pPr marL="342900" indent="-342900">
              <a:buFont typeface="+mj-lt"/>
              <a:buAutoNum type="arabicPeriod"/>
            </a:pPr>
            <a:endParaRPr lang="nl-NL" sz="1600" dirty="0">
              <a:gradFill>
                <a:gsLst>
                  <a:gs pos="0">
                    <a:schemeClr val="tx1"/>
                  </a:gs>
                  <a:gs pos="86000">
                    <a:schemeClr val="tx1"/>
                  </a:gs>
                </a:gsLst>
                <a:lin ang="5400000" scaled="0"/>
              </a:gradFill>
            </a:endParaRPr>
          </a:p>
          <a:p>
            <a:pPr marL="342900" indent="-342900">
              <a:buFont typeface="+mj-lt"/>
              <a:buAutoNum type="arabicPeriod"/>
            </a:pPr>
            <a:endParaRPr lang="nl-NL" sz="1600" dirty="0">
              <a:gradFill>
                <a:gsLst>
                  <a:gs pos="0">
                    <a:schemeClr val="tx1"/>
                  </a:gs>
                  <a:gs pos="86000">
                    <a:schemeClr val="tx1"/>
                  </a:gs>
                </a:gsLst>
                <a:lin ang="5400000" scaled="0"/>
              </a:gradFill>
            </a:endParaRPr>
          </a:p>
          <a:p>
            <a:pPr marL="342900" indent="-342900">
              <a:buFont typeface="+mj-lt"/>
              <a:buAutoNum type="arabicPeriod"/>
            </a:pPr>
            <a:endParaRPr lang="nl-NL" sz="1600" dirty="0">
              <a:gradFill>
                <a:gsLst>
                  <a:gs pos="0">
                    <a:schemeClr val="tx1"/>
                  </a:gs>
                  <a:gs pos="86000">
                    <a:schemeClr val="tx1"/>
                  </a:gs>
                </a:gsLst>
                <a:lin ang="5400000" scaled="0"/>
              </a:gradFill>
            </a:endParaRPr>
          </a:p>
          <a:p>
            <a:pPr marL="342900" indent="-342900">
              <a:buFont typeface="+mj-lt"/>
              <a:buAutoNum type="arabicPeriod"/>
            </a:pPr>
            <a:endParaRPr lang="nl-NL" sz="1600" dirty="0">
              <a:gradFill>
                <a:gsLst>
                  <a:gs pos="0">
                    <a:schemeClr val="tx1"/>
                  </a:gs>
                  <a:gs pos="86000">
                    <a:schemeClr val="tx1"/>
                  </a:gs>
                </a:gsLst>
                <a:lin ang="5400000" scaled="0"/>
              </a:gradFill>
            </a:endParaRPr>
          </a:p>
          <a:p>
            <a:pPr marL="342900" indent="-342900">
              <a:buFont typeface="+mj-lt"/>
              <a:buAutoNum type="arabicPeriod"/>
            </a:pPr>
            <a:endParaRPr lang="nl-NL" sz="1600" dirty="0">
              <a:gradFill>
                <a:gsLst>
                  <a:gs pos="0">
                    <a:schemeClr val="tx1"/>
                  </a:gs>
                  <a:gs pos="86000">
                    <a:schemeClr val="tx1"/>
                  </a:gs>
                </a:gsLst>
                <a:lin ang="5400000" scaled="0"/>
              </a:gradFill>
            </a:endParaRPr>
          </a:p>
          <a:p>
            <a:pPr marL="342900" indent="-342900">
              <a:buFont typeface="+mj-lt"/>
              <a:buAutoNum type="arabicPeriod"/>
            </a:pPr>
            <a:endParaRPr lang="nl-NL" sz="1600" dirty="0">
              <a:gradFill>
                <a:gsLst>
                  <a:gs pos="0">
                    <a:schemeClr val="tx1"/>
                  </a:gs>
                  <a:gs pos="86000">
                    <a:schemeClr val="tx1"/>
                  </a:gs>
                </a:gsLst>
                <a:lin ang="5400000" scaled="0"/>
              </a:gradFill>
            </a:endParaRPr>
          </a:p>
          <a:p>
            <a:pPr marL="342900" indent="-342900">
              <a:buFont typeface="+mj-lt"/>
              <a:buAutoNum type="arabicPeriod"/>
            </a:pPr>
            <a:r>
              <a:rPr lang="nl-NL" sz="1600" dirty="0">
                <a:solidFill>
                  <a:schemeClr val="accent2"/>
                </a:solidFill>
              </a:rPr>
              <a:t>……. Mogelijkheid verder digitaliseren douane formaliteiten? Bijdrage transparantie voor douane “regime”</a:t>
            </a:r>
          </a:p>
          <a:p>
            <a:pPr marL="342900" indent="-342900">
              <a:buFont typeface="+mj-lt"/>
              <a:buAutoNum type="arabicPeriod"/>
            </a:pPr>
            <a:r>
              <a:rPr lang="nl-NL" sz="1600" dirty="0">
                <a:gradFill>
                  <a:gsLst>
                    <a:gs pos="0">
                      <a:schemeClr val="tx1"/>
                    </a:gs>
                    <a:gs pos="86000">
                      <a:schemeClr val="tx1"/>
                    </a:gs>
                  </a:gsLst>
                  <a:lin ang="5400000" scaled="0"/>
                </a:gradFill>
              </a:rPr>
              <a:t>Meer informatie beschikbaar voor ondersteuning beleid  …… .</a:t>
            </a:r>
            <a:endParaRPr lang="nl-NL" sz="1600" dirty="0">
              <a:solidFill>
                <a:schemeClr val="accent2"/>
              </a:solidFill>
            </a:endParaRPr>
          </a:p>
          <a:p>
            <a:pPr marL="342900" indent="-342900">
              <a:buFont typeface="+mj-lt"/>
              <a:buAutoNum type="arabicPeriod"/>
            </a:pPr>
            <a:endParaRPr lang="en-US" sz="1600" dirty="0">
              <a:gradFill>
                <a:gsLst>
                  <a:gs pos="0">
                    <a:schemeClr val="tx1"/>
                  </a:gs>
                  <a:gs pos="86000">
                    <a:schemeClr val="tx1"/>
                  </a:gs>
                </a:gsLst>
                <a:lin ang="5400000" scaled="0"/>
              </a:gradFill>
            </a:endParaRPr>
          </a:p>
        </p:txBody>
      </p:sp>
      <p:sp>
        <p:nvSpPr>
          <p:cNvPr id="4" name="Rectangle 3"/>
          <p:cNvSpPr/>
          <p:nvPr/>
        </p:nvSpPr>
        <p:spPr>
          <a:xfrm>
            <a:off x="308469" y="2952750"/>
            <a:ext cx="1339803"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Shipper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sp>
        <p:nvSpPr>
          <p:cNvPr id="5" name="Rectangle 4"/>
          <p:cNvSpPr/>
          <p:nvPr/>
        </p:nvSpPr>
        <p:spPr>
          <a:xfrm>
            <a:off x="1688884" y="2952751"/>
            <a:ext cx="864383"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Forwarder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sp>
        <p:nvSpPr>
          <p:cNvPr id="6" name="Rectangle 5"/>
          <p:cNvSpPr/>
          <p:nvPr/>
        </p:nvSpPr>
        <p:spPr>
          <a:xfrm>
            <a:off x="2581850" y="2952750"/>
            <a:ext cx="1015860"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First / Last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mile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sp>
        <p:nvSpPr>
          <p:cNvPr id="7" name="Rectangle 6"/>
          <p:cNvSpPr/>
          <p:nvPr/>
        </p:nvSpPr>
        <p:spPr>
          <a:xfrm>
            <a:off x="3653244" y="2952750"/>
            <a:ext cx="1121075"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Inland Terminal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sp>
        <p:nvSpPr>
          <p:cNvPr id="8" name="Rectangle 7"/>
          <p:cNvSpPr/>
          <p:nvPr/>
        </p:nvSpPr>
        <p:spPr>
          <a:xfrm>
            <a:off x="4833519" y="2952749"/>
            <a:ext cx="984416"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Haulage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pic>
        <p:nvPicPr>
          <p:cNvPr id="9" name="Picture 24" descr="C:\Users\ardjan.cieremans\AppData\Local\Microsoft\Windows\Temporary Internet Files\Content.IE5\PGGIP8PT\98953919[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6138" y="2287685"/>
            <a:ext cx="1003372" cy="769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5284" y="2520487"/>
            <a:ext cx="552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0" descr="http://www.hiwtc.com/photo/products/7/06/54/65446.jpg"/>
          <p:cNvPicPr>
            <a:picLocks noChangeAspect="1" noChangeArrowheads="1"/>
          </p:cNvPicPr>
          <p:nvPr/>
        </p:nvPicPr>
        <p:blipFill>
          <a:blip r:embed="rId4" cstate="print">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flipH="1">
            <a:off x="1059469" y="2152782"/>
            <a:ext cx="385121" cy="385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www.binnenvaart.be/nl/binnenvaartinfo/images/08schepen_grootcontainer.gif"/>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17323" y="2581917"/>
            <a:ext cx="1141413" cy="428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3978" y="2255859"/>
            <a:ext cx="370338" cy="3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7" descr="http://www.art-saloon.ru/big/item_5769.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7984" y="2363469"/>
            <a:ext cx="632772" cy="2379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93384" y="2184068"/>
            <a:ext cx="861426" cy="25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descr="http://thumb9.shutterstock.com/display_pic_with_logo/382021/377562832/stock-photo-container-ship-isolated-on-white-background-377562832.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7923" y="2387940"/>
            <a:ext cx="1001205" cy="66969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5873469" y="2952748"/>
            <a:ext cx="1299767"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Deep sea Terminal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sp>
        <p:nvSpPr>
          <p:cNvPr id="18" name="Rectangle 17"/>
          <p:cNvSpPr/>
          <p:nvPr/>
        </p:nvSpPr>
        <p:spPr>
          <a:xfrm>
            <a:off x="7232436" y="2952747"/>
            <a:ext cx="1181098"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Deep sea Carrier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pic>
        <p:nvPicPr>
          <p:cNvPr id="19" name="Picture 2" descr="http://thumb9.shutterstock.com/display_pic_with_logo/349147/321469706/stock-photo-cargo-loading-operation-shipment-delivery-logistics-and-freight-transportation-concept-open-321469706.jpg"/>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91473" y="2278309"/>
            <a:ext cx="1041629" cy="56710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bwMode="auto">
          <a:xfrm>
            <a:off x="736101" y="2793118"/>
            <a:ext cx="582803" cy="45719"/>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64469416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11643"/>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47" name="Rectangle 346"/>
          <p:cNvSpPr/>
          <p:nvPr/>
        </p:nvSpPr>
        <p:spPr bwMode="auto">
          <a:xfrm rot="5400000">
            <a:off x="2739110" y="2283552"/>
            <a:ext cx="1239889" cy="901889"/>
          </a:xfrm>
          <a:prstGeom prst="rect">
            <a:avLst/>
          </a:prstGeom>
          <a:solidFill>
            <a:schemeClr val="accent2">
              <a:alpha val="3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102" name="Oval 101"/>
          <p:cNvSpPr/>
          <p:nvPr/>
        </p:nvSpPr>
        <p:spPr bwMode="auto">
          <a:xfrm>
            <a:off x="2062522" y="886987"/>
            <a:ext cx="5114066" cy="4320000"/>
          </a:xfrm>
          <a:prstGeom prst="ellipse">
            <a:avLst/>
          </a:prstGeom>
          <a:solidFill>
            <a:schemeClr val="bg1">
              <a:lumMod val="95000"/>
            </a:schemeClr>
          </a:solidFill>
          <a:ln w="63500">
            <a:solidFill>
              <a:schemeClr val="tx1"/>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2" name="Slide Number Placeholder 1"/>
          <p:cNvSpPr>
            <a:spLocks noGrp="1"/>
          </p:cNvSpPr>
          <p:nvPr>
            <p:ph type="sldNum" sz="quarter" idx="11"/>
          </p:nvPr>
        </p:nvSpPr>
        <p:spPr>
          <a:xfrm>
            <a:off x="9452967" y="3638860"/>
            <a:ext cx="615714" cy="138500"/>
          </a:xfrm>
        </p:spPr>
        <p:txBody>
          <a:bodyPr/>
          <a:lstStyle/>
          <a:p>
            <a:fld id="{71F47D9D-8D60-4698-A495-89D102E182A2}" type="slidenum">
              <a:rPr lang="nl-NL" smtClean="0"/>
              <a:pPr/>
              <a:t>58</a:t>
            </a:fld>
            <a:endParaRPr lang="nl-NL" dirty="0"/>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Het concept</a:t>
            </a:r>
          </a:p>
        </p:txBody>
      </p:sp>
      <p:sp>
        <p:nvSpPr>
          <p:cNvPr id="72" name="Oval 71"/>
          <p:cNvSpPr/>
          <p:nvPr/>
        </p:nvSpPr>
        <p:spPr bwMode="auto">
          <a:xfrm>
            <a:off x="5943600" y="633944"/>
            <a:ext cx="161602" cy="152400"/>
          </a:xfrm>
          <a:prstGeom prst="ellipse">
            <a:avLst/>
          </a:prstGeom>
          <a:solidFill>
            <a:schemeClr val="accent2">
              <a:lumMod val="20000"/>
              <a:lumOff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sp>
        <p:nvSpPr>
          <p:cNvPr id="73" name="Rectangle 72"/>
          <p:cNvSpPr/>
          <p:nvPr/>
        </p:nvSpPr>
        <p:spPr>
          <a:xfrm>
            <a:off x="6203398" y="373848"/>
            <a:ext cx="2699778" cy="215444"/>
          </a:xfrm>
          <a:prstGeom prst="rect">
            <a:avLst/>
          </a:prstGeom>
        </p:spPr>
        <p:txBody>
          <a:bodyPr wrap="none">
            <a:spAutoFit/>
          </a:bodyPr>
          <a:lstStyle/>
          <a:p>
            <a:pPr defTabSz="914099" fontAlgn="base">
              <a:spcBef>
                <a:spcPct val="0"/>
              </a:spcBef>
              <a:spcAft>
                <a:spcPct val="0"/>
              </a:spcAft>
            </a:pPr>
            <a:r>
              <a:rPr lang="nl-NL" sz="800" dirty="0">
                <a:solidFill>
                  <a:schemeClr val="accent2"/>
                </a:solidFill>
              </a:rPr>
              <a:t>Specifiek, openbaar. Gedeeld met alle aangesloten partijen</a:t>
            </a:r>
          </a:p>
        </p:txBody>
      </p:sp>
      <p:sp>
        <p:nvSpPr>
          <p:cNvPr id="74" name="Oval 73"/>
          <p:cNvSpPr/>
          <p:nvPr/>
        </p:nvSpPr>
        <p:spPr bwMode="auto">
          <a:xfrm>
            <a:off x="5943600" y="405370"/>
            <a:ext cx="161602" cy="152400"/>
          </a:xfrm>
          <a:prstGeom prst="ellipse">
            <a:avLst/>
          </a:prstGeom>
          <a:solidFill>
            <a:srgbClr val="FFC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sp>
        <p:nvSpPr>
          <p:cNvPr id="75" name="Rectangle 74"/>
          <p:cNvSpPr/>
          <p:nvPr/>
        </p:nvSpPr>
        <p:spPr>
          <a:xfrm>
            <a:off x="6203398" y="603706"/>
            <a:ext cx="2903359" cy="215444"/>
          </a:xfrm>
          <a:prstGeom prst="rect">
            <a:avLst/>
          </a:prstGeom>
        </p:spPr>
        <p:txBody>
          <a:bodyPr wrap="none">
            <a:spAutoFit/>
          </a:bodyPr>
          <a:lstStyle/>
          <a:p>
            <a:pPr defTabSz="914099" fontAlgn="base">
              <a:spcBef>
                <a:spcPct val="0"/>
              </a:spcBef>
              <a:spcAft>
                <a:spcPct val="0"/>
              </a:spcAft>
            </a:pPr>
            <a:r>
              <a:rPr lang="nl-NL" sz="800" dirty="0">
                <a:solidFill>
                  <a:schemeClr val="accent2"/>
                </a:solidFill>
              </a:rPr>
              <a:t>Specifiek, Niet openbaar. Alleen gedeeld met specifieke partijen.</a:t>
            </a:r>
          </a:p>
        </p:txBody>
      </p:sp>
      <p:sp>
        <p:nvSpPr>
          <p:cNvPr id="103" name="Oval 102"/>
          <p:cNvSpPr/>
          <p:nvPr/>
        </p:nvSpPr>
        <p:spPr bwMode="auto">
          <a:xfrm>
            <a:off x="5943600" y="158523"/>
            <a:ext cx="161602" cy="152400"/>
          </a:xfrm>
          <a:prstGeom prst="ellipse">
            <a:avLst/>
          </a:prstGeom>
          <a:solidFill>
            <a:schemeClr val="tx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sp>
        <p:nvSpPr>
          <p:cNvPr id="104" name="Rectangle 103"/>
          <p:cNvSpPr/>
          <p:nvPr/>
        </p:nvSpPr>
        <p:spPr>
          <a:xfrm>
            <a:off x="6203398" y="134989"/>
            <a:ext cx="1904689" cy="215444"/>
          </a:xfrm>
          <a:prstGeom prst="rect">
            <a:avLst/>
          </a:prstGeom>
        </p:spPr>
        <p:txBody>
          <a:bodyPr wrap="none">
            <a:spAutoFit/>
          </a:bodyPr>
          <a:lstStyle/>
          <a:p>
            <a:pPr defTabSz="914099" fontAlgn="base">
              <a:spcBef>
                <a:spcPct val="0"/>
              </a:spcBef>
              <a:spcAft>
                <a:spcPct val="0"/>
              </a:spcAft>
            </a:pPr>
            <a:r>
              <a:rPr lang="nl-NL" sz="800" dirty="0">
                <a:solidFill>
                  <a:schemeClr val="accent2"/>
                </a:solidFill>
              </a:rPr>
              <a:t>Algemeen. Netwerk, afstanden, plaatsen</a:t>
            </a:r>
          </a:p>
        </p:txBody>
      </p:sp>
      <p:cxnSp>
        <p:nvCxnSpPr>
          <p:cNvPr id="8" name="Straight Connector 7"/>
          <p:cNvCxnSpPr>
            <a:endCxn id="46" idx="2"/>
          </p:cNvCxnSpPr>
          <p:nvPr/>
        </p:nvCxnSpPr>
        <p:spPr>
          <a:xfrm flipV="1">
            <a:off x="3739785" y="1755514"/>
            <a:ext cx="1156719" cy="454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48" idx="1"/>
          </p:cNvCxnSpPr>
          <p:nvPr/>
        </p:nvCxnSpPr>
        <p:spPr>
          <a:xfrm>
            <a:off x="5032627" y="1661715"/>
            <a:ext cx="563277" cy="1954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44" idx="0"/>
            <a:endCxn id="264" idx="2"/>
          </p:cNvCxnSpPr>
          <p:nvPr/>
        </p:nvCxnSpPr>
        <p:spPr>
          <a:xfrm>
            <a:off x="3820566" y="2711255"/>
            <a:ext cx="1086333" cy="786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64" idx="2"/>
          </p:cNvCxnSpPr>
          <p:nvPr/>
        </p:nvCxnSpPr>
        <p:spPr>
          <a:xfrm flipV="1">
            <a:off x="3499700" y="2789887"/>
            <a:ext cx="1407199" cy="450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64" idx="2"/>
          </p:cNvCxnSpPr>
          <p:nvPr/>
        </p:nvCxnSpPr>
        <p:spPr>
          <a:xfrm>
            <a:off x="3739785" y="2210296"/>
            <a:ext cx="1167114" cy="5795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44" idx="0"/>
            <a:endCxn id="265" idx="2"/>
          </p:cNvCxnSpPr>
          <p:nvPr/>
        </p:nvCxnSpPr>
        <p:spPr>
          <a:xfrm>
            <a:off x="3820566" y="2711255"/>
            <a:ext cx="1012249" cy="1091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44" idx="0"/>
            <a:endCxn id="46" idx="2"/>
          </p:cNvCxnSpPr>
          <p:nvPr/>
        </p:nvCxnSpPr>
        <p:spPr>
          <a:xfrm flipV="1">
            <a:off x="3820566" y="1755514"/>
            <a:ext cx="1075938" cy="955741"/>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2"/>
          <a:stretch>
            <a:fillRect/>
          </a:stretch>
        </p:blipFill>
        <p:spPr>
          <a:xfrm>
            <a:off x="3248744" y="2117917"/>
            <a:ext cx="491041" cy="225233"/>
          </a:xfrm>
          <a:prstGeom prst="rect">
            <a:avLst/>
          </a:prstGeom>
        </p:spPr>
      </p:pic>
      <p:pic>
        <p:nvPicPr>
          <p:cNvPr id="44" name="Picture 43"/>
          <p:cNvPicPr>
            <a:picLocks noChangeAspect="1"/>
          </p:cNvPicPr>
          <p:nvPr/>
        </p:nvPicPr>
        <p:blipFill>
          <a:blip r:embed="rId2"/>
          <a:stretch>
            <a:fillRect/>
          </a:stretch>
        </p:blipFill>
        <p:spPr>
          <a:xfrm rot="16200000" flipV="1">
            <a:off x="3493562" y="2591672"/>
            <a:ext cx="414842" cy="239166"/>
          </a:xfrm>
          <a:prstGeom prst="rect">
            <a:avLst/>
          </a:prstGeom>
          <a:effectLst>
            <a:outerShdw blurRad="50800" dist="38100" dir="2700000" algn="tl" rotWithShape="0">
              <a:prstClr val="black">
                <a:alpha val="40000"/>
              </a:prstClr>
            </a:outerShdw>
          </a:effectLst>
        </p:spPr>
      </p:pic>
      <p:pic>
        <p:nvPicPr>
          <p:cNvPr id="45" name="Picture 44"/>
          <p:cNvPicPr>
            <a:picLocks noChangeAspect="1"/>
          </p:cNvPicPr>
          <p:nvPr/>
        </p:nvPicPr>
        <p:blipFill>
          <a:blip r:embed="rId2"/>
          <a:stretch>
            <a:fillRect/>
          </a:stretch>
        </p:blipFill>
        <p:spPr>
          <a:xfrm rot="10800000">
            <a:off x="2908112" y="3130365"/>
            <a:ext cx="586152" cy="268859"/>
          </a:xfrm>
          <a:prstGeom prst="rect">
            <a:avLst/>
          </a:prstGeom>
        </p:spPr>
      </p:pic>
      <p:pic>
        <p:nvPicPr>
          <p:cNvPr id="46" name="Picture 45"/>
          <p:cNvPicPr>
            <a:picLocks noChangeAspect="1"/>
          </p:cNvPicPr>
          <p:nvPr/>
        </p:nvPicPr>
        <p:blipFill>
          <a:blip r:embed="rId3"/>
          <a:stretch>
            <a:fillRect/>
          </a:stretch>
        </p:blipFill>
        <p:spPr>
          <a:xfrm>
            <a:off x="4676558" y="1561084"/>
            <a:ext cx="439892" cy="194430"/>
          </a:xfrm>
          <a:prstGeom prst="rect">
            <a:avLst/>
          </a:prstGeom>
          <a:effectLst>
            <a:outerShdw blurRad="50800" dist="38100" dir="2700000" algn="tl" rotWithShape="0">
              <a:prstClr val="black">
                <a:alpha val="40000"/>
              </a:prstClr>
            </a:outerShdw>
          </a:effectLst>
        </p:spPr>
      </p:pic>
      <p:pic>
        <p:nvPicPr>
          <p:cNvPr id="264" name="Picture 263"/>
          <p:cNvPicPr>
            <a:picLocks noChangeAspect="1"/>
          </p:cNvPicPr>
          <p:nvPr/>
        </p:nvPicPr>
        <p:blipFill>
          <a:blip r:embed="rId3"/>
          <a:stretch>
            <a:fillRect/>
          </a:stretch>
        </p:blipFill>
        <p:spPr>
          <a:xfrm rot="5400000">
            <a:off x="4784168" y="2692672"/>
            <a:ext cx="439892" cy="194430"/>
          </a:xfrm>
          <a:prstGeom prst="rect">
            <a:avLst/>
          </a:prstGeom>
          <a:effectLst>
            <a:outerShdw blurRad="50800" dist="38100" dir="2700000" algn="tl" rotWithShape="0">
              <a:prstClr val="black">
                <a:alpha val="40000"/>
              </a:prstClr>
            </a:outerShdw>
          </a:effectLst>
        </p:spPr>
      </p:pic>
      <p:pic>
        <p:nvPicPr>
          <p:cNvPr id="265" name="Picture 264"/>
          <p:cNvPicPr>
            <a:picLocks noChangeAspect="1"/>
          </p:cNvPicPr>
          <p:nvPr/>
        </p:nvPicPr>
        <p:blipFill>
          <a:blip r:embed="rId3"/>
          <a:stretch>
            <a:fillRect/>
          </a:stretch>
        </p:blipFill>
        <p:spPr>
          <a:xfrm rot="5400000">
            <a:off x="4710084" y="3706027"/>
            <a:ext cx="439892" cy="194430"/>
          </a:xfrm>
          <a:prstGeom prst="rect">
            <a:avLst/>
          </a:prstGeom>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4"/>
          <a:stretch>
            <a:fillRect/>
          </a:stretch>
        </p:blipFill>
        <p:spPr>
          <a:xfrm>
            <a:off x="5595904" y="1755514"/>
            <a:ext cx="457319" cy="203253"/>
          </a:xfrm>
          <a:prstGeom prst="rect">
            <a:avLst/>
          </a:prstGeom>
          <a:effectLst>
            <a:outerShdw blurRad="50800" dist="38100" dir="2700000" algn="tl" rotWithShape="0">
              <a:prstClr val="black">
                <a:alpha val="40000"/>
              </a:prstClr>
            </a:outerShdw>
          </a:effectLst>
        </p:spPr>
      </p:pic>
      <p:cxnSp>
        <p:nvCxnSpPr>
          <p:cNvPr id="266" name="Straight Connector 265"/>
          <p:cNvCxnSpPr>
            <a:stCxn id="43" idx="3"/>
            <a:endCxn id="48" idx="1"/>
          </p:cNvCxnSpPr>
          <p:nvPr/>
        </p:nvCxnSpPr>
        <p:spPr>
          <a:xfrm flipV="1">
            <a:off x="3739785" y="1857141"/>
            <a:ext cx="1856119" cy="373393"/>
          </a:xfrm>
          <a:prstGeom prst="line">
            <a:avLst/>
          </a:prstGeom>
        </p:spPr>
        <p:style>
          <a:lnRef idx="1">
            <a:schemeClr val="accent1"/>
          </a:lnRef>
          <a:fillRef idx="0">
            <a:schemeClr val="accent1"/>
          </a:fillRef>
          <a:effectRef idx="0">
            <a:schemeClr val="accent1"/>
          </a:effectRef>
          <a:fontRef idx="minor">
            <a:schemeClr val="tx1"/>
          </a:fontRef>
        </p:style>
      </p:cxnSp>
      <p:pic>
        <p:nvPicPr>
          <p:cNvPr id="267" name="Picture 266"/>
          <p:cNvPicPr>
            <a:picLocks noChangeAspect="1"/>
          </p:cNvPicPr>
          <p:nvPr/>
        </p:nvPicPr>
        <p:blipFill>
          <a:blip r:embed="rId4"/>
          <a:stretch>
            <a:fillRect/>
          </a:stretch>
        </p:blipFill>
        <p:spPr>
          <a:xfrm>
            <a:off x="5328126" y="2200545"/>
            <a:ext cx="457319" cy="203253"/>
          </a:xfrm>
          <a:prstGeom prst="rect">
            <a:avLst/>
          </a:prstGeom>
          <a:effectLst>
            <a:outerShdw blurRad="50800" dist="38100" dir="2700000" algn="tl" rotWithShape="0">
              <a:prstClr val="black">
                <a:alpha val="40000"/>
              </a:prstClr>
            </a:outerShdw>
          </a:effectLst>
        </p:spPr>
      </p:pic>
      <p:cxnSp>
        <p:nvCxnSpPr>
          <p:cNvPr id="53" name="Straight Connector 52"/>
          <p:cNvCxnSpPr>
            <a:endCxn id="267" idx="1"/>
          </p:cNvCxnSpPr>
          <p:nvPr/>
        </p:nvCxnSpPr>
        <p:spPr>
          <a:xfrm>
            <a:off x="3739785" y="2210296"/>
            <a:ext cx="1588341" cy="91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46" idx="2"/>
            <a:endCxn id="267" idx="1"/>
          </p:cNvCxnSpPr>
          <p:nvPr/>
        </p:nvCxnSpPr>
        <p:spPr>
          <a:xfrm>
            <a:off x="4896504" y="1755514"/>
            <a:ext cx="431622" cy="54665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44" idx="0"/>
            <a:endCxn id="267" idx="1"/>
          </p:cNvCxnSpPr>
          <p:nvPr/>
        </p:nvCxnSpPr>
        <p:spPr>
          <a:xfrm flipV="1">
            <a:off x="3820566" y="2302172"/>
            <a:ext cx="1507560" cy="409083"/>
          </a:xfrm>
          <a:prstGeom prst="line">
            <a:avLst/>
          </a:prstGeom>
        </p:spPr>
        <p:style>
          <a:lnRef idx="1">
            <a:schemeClr val="accent1"/>
          </a:lnRef>
          <a:fillRef idx="0">
            <a:schemeClr val="accent1"/>
          </a:fillRef>
          <a:effectRef idx="0">
            <a:schemeClr val="accent1"/>
          </a:effectRef>
          <a:fontRef idx="minor">
            <a:schemeClr val="tx1"/>
          </a:fontRef>
        </p:style>
      </p:cxnSp>
      <p:pic>
        <p:nvPicPr>
          <p:cNvPr id="268" name="Picture 267"/>
          <p:cNvPicPr>
            <a:picLocks noChangeAspect="1"/>
          </p:cNvPicPr>
          <p:nvPr/>
        </p:nvPicPr>
        <p:blipFill>
          <a:blip r:embed="rId4"/>
          <a:stretch>
            <a:fillRect/>
          </a:stretch>
        </p:blipFill>
        <p:spPr>
          <a:xfrm>
            <a:off x="5585938" y="3119272"/>
            <a:ext cx="457319" cy="203253"/>
          </a:xfrm>
          <a:prstGeom prst="rect">
            <a:avLst/>
          </a:prstGeom>
          <a:effectLst>
            <a:outerShdw blurRad="50800" dist="38100" dir="2700000" algn="tl" rotWithShape="0">
              <a:prstClr val="black">
                <a:alpha val="40000"/>
              </a:prstClr>
            </a:outerShdw>
          </a:effectLst>
        </p:spPr>
      </p:pic>
      <p:cxnSp>
        <p:nvCxnSpPr>
          <p:cNvPr id="270" name="Straight Connector 269"/>
          <p:cNvCxnSpPr>
            <a:stCxn id="264" idx="0"/>
            <a:endCxn id="267" idx="1"/>
          </p:cNvCxnSpPr>
          <p:nvPr/>
        </p:nvCxnSpPr>
        <p:spPr>
          <a:xfrm flipV="1">
            <a:off x="5101329" y="2302172"/>
            <a:ext cx="226797" cy="487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2" name="Straight Connector 271"/>
          <p:cNvCxnSpPr>
            <a:stCxn id="264" idx="0"/>
            <a:endCxn id="268" idx="1"/>
          </p:cNvCxnSpPr>
          <p:nvPr/>
        </p:nvCxnSpPr>
        <p:spPr>
          <a:xfrm>
            <a:off x="5101329" y="2789887"/>
            <a:ext cx="484609" cy="431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4" name="Straight Connector 273"/>
          <p:cNvCxnSpPr>
            <a:stCxn id="265" idx="0"/>
            <a:endCxn id="268" idx="1"/>
          </p:cNvCxnSpPr>
          <p:nvPr/>
        </p:nvCxnSpPr>
        <p:spPr>
          <a:xfrm flipV="1">
            <a:off x="5027245" y="3220899"/>
            <a:ext cx="558693" cy="582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6" name="Straight Connector 275"/>
          <p:cNvCxnSpPr>
            <a:stCxn id="268" idx="1"/>
          </p:cNvCxnSpPr>
          <p:nvPr/>
        </p:nvCxnSpPr>
        <p:spPr>
          <a:xfrm flipH="1">
            <a:off x="3499700" y="3220899"/>
            <a:ext cx="2086238" cy="19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a:endCxn id="265" idx="2"/>
          </p:cNvCxnSpPr>
          <p:nvPr/>
        </p:nvCxnSpPr>
        <p:spPr>
          <a:xfrm>
            <a:off x="3499700" y="3240139"/>
            <a:ext cx="1333115" cy="563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0" name="Straight Connector 279"/>
          <p:cNvCxnSpPr>
            <a:endCxn id="46" idx="2"/>
          </p:cNvCxnSpPr>
          <p:nvPr/>
        </p:nvCxnSpPr>
        <p:spPr>
          <a:xfrm flipV="1">
            <a:off x="3499700" y="1755514"/>
            <a:ext cx="1396804" cy="1484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2" name="Straight Connector 281"/>
          <p:cNvCxnSpPr>
            <a:endCxn id="265" idx="2"/>
          </p:cNvCxnSpPr>
          <p:nvPr/>
        </p:nvCxnSpPr>
        <p:spPr>
          <a:xfrm>
            <a:off x="3739785" y="2210296"/>
            <a:ext cx="1093030" cy="1592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 name="Straight Connector 283"/>
          <p:cNvCxnSpPr>
            <a:stCxn id="46" idx="2"/>
            <a:endCxn id="268" idx="1"/>
          </p:cNvCxnSpPr>
          <p:nvPr/>
        </p:nvCxnSpPr>
        <p:spPr>
          <a:xfrm>
            <a:off x="4896504" y="1755514"/>
            <a:ext cx="689434" cy="14653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9" name="Straight Connector 288"/>
          <p:cNvCxnSpPr>
            <a:endCxn id="48" idx="1"/>
          </p:cNvCxnSpPr>
          <p:nvPr/>
        </p:nvCxnSpPr>
        <p:spPr>
          <a:xfrm flipV="1">
            <a:off x="3499700" y="1857141"/>
            <a:ext cx="2096204" cy="1382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1" name="Straight Connector 290"/>
          <p:cNvCxnSpPr>
            <a:endCxn id="267" idx="1"/>
          </p:cNvCxnSpPr>
          <p:nvPr/>
        </p:nvCxnSpPr>
        <p:spPr>
          <a:xfrm flipV="1">
            <a:off x="3499700" y="2302172"/>
            <a:ext cx="1828426" cy="937967"/>
          </a:xfrm>
          <a:prstGeom prst="line">
            <a:avLst/>
          </a:prstGeom>
        </p:spPr>
        <p:style>
          <a:lnRef idx="1">
            <a:schemeClr val="accent1"/>
          </a:lnRef>
          <a:fillRef idx="0">
            <a:schemeClr val="accent1"/>
          </a:fillRef>
          <a:effectRef idx="0">
            <a:schemeClr val="accent1"/>
          </a:effectRef>
          <a:fontRef idx="minor">
            <a:schemeClr val="tx1"/>
          </a:fontRef>
        </p:style>
      </p:cxnSp>
      <p:pic>
        <p:nvPicPr>
          <p:cNvPr id="295" name="Picture 294"/>
          <p:cNvPicPr>
            <a:picLocks noChangeAspect="1"/>
          </p:cNvPicPr>
          <p:nvPr/>
        </p:nvPicPr>
        <p:blipFill>
          <a:blip r:embed="rId4"/>
          <a:stretch>
            <a:fillRect/>
          </a:stretch>
        </p:blipFill>
        <p:spPr>
          <a:xfrm>
            <a:off x="4327454" y="4103377"/>
            <a:ext cx="457319" cy="203253"/>
          </a:xfrm>
          <a:prstGeom prst="rect">
            <a:avLst/>
          </a:prstGeom>
          <a:effectLst>
            <a:outerShdw blurRad="50800" dist="38100" dir="2700000" algn="tl" rotWithShape="0">
              <a:prstClr val="black">
                <a:alpha val="40000"/>
              </a:prstClr>
            </a:outerShdw>
          </a:effectLst>
        </p:spPr>
      </p:pic>
      <p:cxnSp>
        <p:nvCxnSpPr>
          <p:cNvPr id="297" name="Straight Connector 296"/>
          <p:cNvCxnSpPr>
            <a:stCxn id="295" idx="0"/>
            <a:endCxn id="265" idx="2"/>
          </p:cNvCxnSpPr>
          <p:nvPr/>
        </p:nvCxnSpPr>
        <p:spPr>
          <a:xfrm flipV="1">
            <a:off x="4556114" y="3803242"/>
            <a:ext cx="276701" cy="300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9" name="Straight Connector 298"/>
          <p:cNvCxnSpPr>
            <a:stCxn id="295" idx="0"/>
          </p:cNvCxnSpPr>
          <p:nvPr/>
        </p:nvCxnSpPr>
        <p:spPr>
          <a:xfrm flipH="1" flipV="1">
            <a:off x="3499700" y="3240139"/>
            <a:ext cx="1056414" cy="863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 name="Straight Connector 300"/>
          <p:cNvCxnSpPr>
            <a:stCxn id="295" idx="0"/>
            <a:endCxn id="44" idx="0"/>
          </p:cNvCxnSpPr>
          <p:nvPr/>
        </p:nvCxnSpPr>
        <p:spPr>
          <a:xfrm flipH="1" flipV="1">
            <a:off x="3820566" y="2711255"/>
            <a:ext cx="735548" cy="13921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 name="Straight Connector 302"/>
          <p:cNvCxnSpPr>
            <a:stCxn id="295" idx="0"/>
          </p:cNvCxnSpPr>
          <p:nvPr/>
        </p:nvCxnSpPr>
        <p:spPr>
          <a:xfrm flipH="1" flipV="1">
            <a:off x="3739785" y="2210296"/>
            <a:ext cx="816329" cy="1893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4" name="Straight Connector 323"/>
          <p:cNvCxnSpPr>
            <a:stCxn id="44" idx="0"/>
            <a:endCxn id="268" idx="1"/>
          </p:cNvCxnSpPr>
          <p:nvPr/>
        </p:nvCxnSpPr>
        <p:spPr>
          <a:xfrm>
            <a:off x="3820566" y="2711255"/>
            <a:ext cx="1765372" cy="509644"/>
          </a:xfrm>
          <a:prstGeom prst="line">
            <a:avLst/>
          </a:prstGeom>
        </p:spPr>
        <p:style>
          <a:lnRef idx="1">
            <a:schemeClr val="accent1"/>
          </a:lnRef>
          <a:fillRef idx="0">
            <a:schemeClr val="accent1"/>
          </a:fillRef>
          <a:effectRef idx="0">
            <a:schemeClr val="accent1"/>
          </a:effectRef>
          <a:fontRef idx="minor">
            <a:schemeClr val="tx1"/>
          </a:fontRef>
        </p:style>
      </p:cxnSp>
      <p:pic>
        <p:nvPicPr>
          <p:cNvPr id="439" name="Picture 438"/>
          <p:cNvPicPr>
            <a:picLocks noChangeAspect="1"/>
          </p:cNvPicPr>
          <p:nvPr/>
        </p:nvPicPr>
        <p:blipFill>
          <a:blip r:embed="rId5"/>
          <a:stretch>
            <a:fillRect/>
          </a:stretch>
        </p:blipFill>
        <p:spPr>
          <a:xfrm rot="2649214">
            <a:off x="3057280" y="2530894"/>
            <a:ext cx="225403" cy="52260"/>
          </a:xfrm>
          <a:prstGeom prst="rect">
            <a:avLst/>
          </a:prstGeom>
        </p:spPr>
      </p:pic>
    </p:spTree>
    <p:extLst>
      <p:ext uri="{BB962C8B-B14F-4D97-AF65-F5344CB8AC3E}">
        <p14:creationId xmlns:p14="http://schemas.microsoft.com/office/powerpoint/2010/main" val="112029195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11643"/>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9" name="Rectangle 78"/>
          <p:cNvSpPr/>
          <p:nvPr/>
        </p:nvSpPr>
        <p:spPr bwMode="auto">
          <a:xfrm>
            <a:off x="4724000" y="2876713"/>
            <a:ext cx="853200" cy="2126293"/>
          </a:xfrm>
          <a:prstGeom prst="rect">
            <a:avLst/>
          </a:prstGeom>
          <a:solidFill>
            <a:schemeClr val="accent3">
              <a:alpha val="72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b="1" dirty="0">
              <a:solidFill>
                <a:schemeClr val="tx1"/>
              </a:solidFill>
            </a:endParaRPr>
          </a:p>
        </p:txBody>
      </p:sp>
      <p:sp>
        <p:nvSpPr>
          <p:cNvPr id="97" name="Rectangle 96"/>
          <p:cNvSpPr/>
          <p:nvPr/>
        </p:nvSpPr>
        <p:spPr bwMode="auto">
          <a:xfrm>
            <a:off x="3750961" y="2556425"/>
            <a:ext cx="1204343" cy="2441869"/>
          </a:xfrm>
          <a:prstGeom prst="rect">
            <a:avLst/>
          </a:prstGeom>
          <a:solidFill>
            <a:schemeClr val="accent2">
              <a:lumMod val="75000"/>
              <a:alpha val="72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b="1" dirty="0">
              <a:solidFill>
                <a:schemeClr val="tx1"/>
              </a:solidFill>
            </a:endParaRPr>
          </a:p>
        </p:txBody>
      </p:sp>
      <p:sp>
        <p:nvSpPr>
          <p:cNvPr id="75" name="Rectangle 74"/>
          <p:cNvSpPr/>
          <p:nvPr/>
        </p:nvSpPr>
        <p:spPr bwMode="auto">
          <a:xfrm>
            <a:off x="2804400" y="2568282"/>
            <a:ext cx="853200" cy="2441868"/>
          </a:xfrm>
          <a:prstGeom prst="rect">
            <a:avLst/>
          </a:prstGeom>
          <a:solidFill>
            <a:schemeClr val="accent5">
              <a:alpha val="72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b="1" dirty="0">
              <a:solidFill>
                <a:schemeClr val="tx1"/>
              </a:solidFill>
            </a:endParaRPr>
          </a:p>
        </p:txBody>
      </p:sp>
      <p:sp>
        <p:nvSpPr>
          <p:cNvPr id="2" name="Slide Number Placeholder 1"/>
          <p:cNvSpPr>
            <a:spLocks noGrp="1"/>
          </p:cNvSpPr>
          <p:nvPr>
            <p:ph type="sldNum" sz="quarter" idx="11"/>
          </p:nvPr>
        </p:nvSpPr>
        <p:spPr>
          <a:xfrm>
            <a:off x="9452967" y="3638860"/>
            <a:ext cx="615714" cy="138500"/>
          </a:xfrm>
        </p:spPr>
        <p:txBody>
          <a:bodyPr/>
          <a:lstStyle/>
          <a:p>
            <a:fld id="{71F47D9D-8D60-4698-A495-89D102E182A2}" type="slidenum">
              <a:rPr lang="nl-NL" smtClean="0"/>
              <a:pPr/>
              <a:t>59</a:t>
            </a:fld>
            <a:endParaRPr lang="nl-NL" dirty="0"/>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Het concept – Idee Architectuur</a:t>
            </a:r>
          </a:p>
        </p:txBody>
      </p:sp>
      <p:pic>
        <p:nvPicPr>
          <p:cNvPr id="73" name="Picture 24" descr="C:\Users\ardjan.cieremans\AppData\Local\Microsoft\Windows\Temporary Internet Files\Content.IE5\PGGIP8PT\98953919[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2507" y="2461714"/>
            <a:ext cx="574427" cy="440794"/>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p:cNvSpPr/>
          <p:nvPr/>
        </p:nvSpPr>
        <p:spPr bwMode="auto">
          <a:xfrm>
            <a:off x="1835557" y="2838475"/>
            <a:ext cx="874677" cy="112921"/>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2" name="Rectangle 71"/>
          <p:cNvSpPr/>
          <p:nvPr/>
        </p:nvSpPr>
        <p:spPr bwMode="auto">
          <a:xfrm>
            <a:off x="2027876" y="2843966"/>
            <a:ext cx="853200" cy="1548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800" b="1" dirty="0">
                <a:solidFill>
                  <a:schemeClr val="tx1"/>
                </a:solidFill>
              </a:rPr>
              <a:t>TOS</a:t>
            </a:r>
          </a:p>
        </p:txBody>
      </p:sp>
      <p:pic>
        <p:nvPicPr>
          <p:cNvPr id="76" name="Picture 4" descr="Afbeeldingsresultaat voor inland lin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8200" y="4661359"/>
            <a:ext cx="304800" cy="30731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https://www.portbase.com/wp-content/uploads/2014/12/portbase-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0869" y="4725343"/>
            <a:ext cx="720261" cy="193635"/>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bwMode="auto">
          <a:xfrm>
            <a:off x="2804400" y="2190750"/>
            <a:ext cx="853200" cy="360000"/>
          </a:xfrm>
          <a:prstGeom prst="rect">
            <a:avLst/>
          </a:prstGeom>
          <a:solidFill>
            <a:srgbClr val="00558D">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b="1" dirty="0">
              <a:solidFill>
                <a:schemeClr val="tx1"/>
              </a:solidFill>
            </a:endParaRPr>
          </a:p>
        </p:txBody>
      </p:sp>
      <p:sp>
        <p:nvSpPr>
          <p:cNvPr id="88" name="Rectangle 87"/>
          <p:cNvSpPr/>
          <p:nvPr/>
        </p:nvSpPr>
        <p:spPr bwMode="auto">
          <a:xfrm>
            <a:off x="3657600" y="2190750"/>
            <a:ext cx="993869" cy="360000"/>
          </a:xfrm>
          <a:prstGeom prst="rect">
            <a:avLst/>
          </a:prstGeom>
          <a:solidFill>
            <a:srgbClr val="00558D">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b="1" dirty="0">
              <a:solidFill>
                <a:schemeClr val="tx1"/>
              </a:solidFill>
            </a:endParaRPr>
          </a:p>
        </p:txBody>
      </p:sp>
      <p:sp>
        <p:nvSpPr>
          <p:cNvPr id="96" name="Rectangle 95"/>
          <p:cNvSpPr/>
          <p:nvPr/>
        </p:nvSpPr>
        <p:spPr bwMode="auto">
          <a:xfrm>
            <a:off x="4651469" y="2190750"/>
            <a:ext cx="993869" cy="360000"/>
          </a:xfrm>
          <a:prstGeom prst="rect">
            <a:avLst/>
          </a:prstGeom>
          <a:solidFill>
            <a:srgbClr val="00558D">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b="1" dirty="0">
              <a:solidFill>
                <a:schemeClr val="tx1"/>
              </a:solidFill>
            </a:endParaRPr>
          </a:p>
        </p:txBody>
      </p:sp>
      <p:sp>
        <p:nvSpPr>
          <p:cNvPr id="152" name="Rectangle 151"/>
          <p:cNvSpPr/>
          <p:nvPr/>
        </p:nvSpPr>
        <p:spPr bwMode="auto">
          <a:xfrm>
            <a:off x="2804400" y="1865579"/>
            <a:ext cx="2840938" cy="300422"/>
          </a:xfrm>
          <a:prstGeom prst="rect">
            <a:avLst/>
          </a:prstGeom>
          <a:solidFill>
            <a:schemeClr val="accent5">
              <a:alpha val="72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nl-NL" sz="800" b="1" dirty="0">
                <a:solidFill>
                  <a:schemeClr val="tx1"/>
                </a:solidFill>
              </a:rPr>
              <a:t>Authenticatie</a:t>
            </a:r>
          </a:p>
        </p:txBody>
      </p:sp>
      <p:pic>
        <p:nvPicPr>
          <p:cNvPr id="15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5914" y="3140243"/>
            <a:ext cx="303477" cy="30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p:cNvPicPr>
            <a:picLocks noChangeAspect="1"/>
          </p:cNvPicPr>
          <p:nvPr/>
        </p:nvPicPr>
        <p:blipFill>
          <a:blip r:embed="rId7"/>
          <a:stretch>
            <a:fillRect/>
          </a:stretch>
        </p:blipFill>
        <p:spPr>
          <a:xfrm>
            <a:off x="5427851" y="4226565"/>
            <a:ext cx="695817" cy="588453"/>
          </a:xfrm>
          <a:prstGeom prst="rect">
            <a:avLst/>
          </a:prstGeom>
        </p:spPr>
      </p:pic>
      <p:sp>
        <p:nvSpPr>
          <p:cNvPr id="160" name="Rectangle 159"/>
          <p:cNvSpPr/>
          <p:nvPr/>
        </p:nvSpPr>
        <p:spPr bwMode="auto">
          <a:xfrm rot="16200000">
            <a:off x="4516046" y="1354078"/>
            <a:ext cx="853200" cy="153668"/>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800" b="1" dirty="0">
                <a:solidFill>
                  <a:schemeClr val="tx1"/>
                </a:solidFill>
              </a:rPr>
              <a:t>ERP</a:t>
            </a:r>
          </a:p>
        </p:txBody>
      </p:sp>
      <p:sp>
        <p:nvSpPr>
          <p:cNvPr id="159" name="Rectangle 158"/>
          <p:cNvSpPr/>
          <p:nvPr/>
        </p:nvSpPr>
        <p:spPr bwMode="auto">
          <a:xfrm>
            <a:off x="4865812" y="1893885"/>
            <a:ext cx="696787" cy="235743"/>
          </a:xfrm>
          <a:prstGeom prst="rect">
            <a:avLst/>
          </a:prstGeom>
          <a:solidFill>
            <a:schemeClr val="accent5">
              <a:alpha val="72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800" b="1" dirty="0">
                <a:solidFill>
                  <a:schemeClr val="tx1"/>
                </a:solidFill>
              </a:rPr>
              <a:t>Integratie</a:t>
            </a:r>
          </a:p>
        </p:txBody>
      </p:sp>
      <p:sp>
        <p:nvSpPr>
          <p:cNvPr id="161" name="Rectangle 160"/>
          <p:cNvSpPr/>
          <p:nvPr/>
        </p:nvSpPr>
        <p:spPr bwMode="auto">
          <a:xfrm>
            <a:off x="2042282" y="3464948"/>
            <a:ext cx="853200" cy="1548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800" b="1" dirty="0">
                <a:solidFill>
                  <a:schemeClr val="tx1"/>
                </a:solidFill>
              </a:rPr>
              <a:t>NCTS</a:t>
            </a:r>
          </a:p>
        </p:txBody>
      </p:sp>
      <p:sp>
        <p:nvSpPr>
          <p:cNvPr id="162" name="Rectangle 161"/>
          <p:cNvSpPr/>
          <p:nvPr/>
        </p:nvSpPr>
        <p:spPr bwMode="auto">
          <a:xfrm>
            <a:off x="2044545" y="3644018"/>
            <a:ext cx="853200" cy="154800"/>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800" b="1" dirty="0">
                <a:solidFill>
                  <a:schemeClr val="tx1"/>
                </a:solidFill>
              </a:rPr>
              <a:t>ECS</a:t>
            </a:r>
          </a:p>
        </p:txBody>
      </p:sp>
      <p:sp>
        <p:nvSpPr>
          <p:cNvPr id="163" name="Rectangle 162"/>
          <p:cNvSpPr/>
          <p:nvPr/>
        </p:nvSpPr>
        <p:spPr bwMode="auto">
          <a:xfrm rot="16200000">
            <a:off x="4697086" y="1354078"/>
            <a:ext cx="853200" cy="153668"/>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800" b="1" dirty="0">
                <a:solidFill>
                  <a:schemeClr val="tx1"/>
                </a:solidFill>
              </a:rPr>
              <a:t>WMS</a:t>
            </a:r>
          </a:p>
        </p:txBody>
      </p:sp>
      <p:sp>
        <p:nvSpPr>
          <p:cNvPr id="164" name="Rectangle 163"/>
          <p:cNvSpPr/>
          <p:nvPr/>
        </p:nvSpPr>
        <p:spPr bwMode="auto">
          <a:xfrm rot="16200000">
            <a:off x="4878126" y="1353379"/>
            <a:ext cx="853200" cy="153668"/>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800" b="1" dirty="0">
                <a:solidFill>
                  <a:schemeClr val="tx1"/>
                </a:solidFill>
              </a:rPr>
              <a:t>TOS</a:t>
            </a:r>
          </a:p>
        </p:txBody>
      </p:sp>
      <p:sp>
        <p:nvSpPr>
          <p:cNvPr id="165" name="Rectangle 164"/>
          <p:cNvSpPr/>
          <p:nvPr/>
        </p:nvSpPr>
        <p:spPr bwMode="auto">
          <a:xfrm rot="16200000">
            <a:off x="5059166" y="1354209"/>
            <a:ext cx="853200" cy="153668"/>
          </a:xfrm>
          <a:prstGeom prst="rect">
            <a:avLst/>
          </a:prstGeom>
          <a:solidFill>
            <a:srgbClr val="FFFF00">
              <a:alpha val="72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800" b="1" dirty="0">
                <a:solidFill>
                  <a:schemeClr val="tx1"/>
                </a:solidFill>
              </a:rPr>
              <a:t>Website</a:t>
            </a:r>
          </a:p>
        </p:txBody>
      </p:sp>
      <p:pic>
        <p:nvPicPr>
          <p:cNvPr id="32" name="Picture 31"/>
          <p:cNvPicPr>
            <a:picLocks noChangeAspect="1"/>
          </p:cNvPicPr>
          <p:nvPr/>
        </p:nvPicPr>
        <p:blipFill>
          <a:blip r:embed="rId8"/>
          <a:stretch>
            <a:fillRect/>
          </a:stretch>
        </p:blipFill>
        <p:spPr>
          <a:xfrm>
            <a:off x="3835817" y="1846880"/>
            <a:ext cx="943246" cy="329752"/>
          </a:xfrm>
          <a:prstGeom prst="rect">
            <a:avLst/>
          </a:prstGeom>
          <a:effectLst>
            <a:outerShdw blurRad="50800" dist="38100" dir="2700000" algn="tl" rotWithShape="0">
              <a:prstClr val="black">
                <a:alpha val="40000"/>
              </a:prstClr>
            </a:outerShdw>
          </a:effectLst>
        </p:spPr>
      </p:pic>
      <p:sp>
        <p:nvSpPr>
          <p:cNvPr id="33" name="TextBox 32"/>
          <p:cNvSpPr txBox="1"/>
          <p:nvPr/>
        </p:nvSpPr>
        <p:spPr>
          <a:xfrm>
            <a:off x="4181659" y="4722685"/>
            <a:ext cx="256480" cy="184666"/>
          </a:xfrm>
          <a:prstGeom prst="rect">
            <a:avLst/>
          </a:prstGeom>
          <a:noFill/>
          <a:effectLst>
            <a:outerShdw blurRad="50800" dist="38100" dir="2700000" algn="tl" rotWithShape="0">
              <a:prstClr val="black">
                <a:alpha val="40000"/>
              </a:prstClr>
            </a:outerShdw>
          </a:effectLst>
        </p:spPr>
        <p:txBody>
          <a:bodyPr wrap="none" lIns="0" tIns="0" rIns="0" bIns="0" rtlCol="0">
            <a:spAutoFit/>
          </a:bodyPr>
          <a:lstStyle/>
          <a:p>
            <a:r>
              <a:rPr lang="nl-NL" sz="1200" dirty="0">
                <a:gradFill>
                  <a:gsLst>
                    <a:gs pos="0">
                      <a:schemeClr val="tx1"/>
                    </a:gs>
                    <a:gs pos="86000">
                      <a:schemeClr val="tx1"/>
                    </a:gs>
                  </a:gsLst>
                  <a:lin ang="5400000" scaled="0"/>
                </a:gradFill>
              </a:rPr>
              <a:t>SPC</a:t>
            </a:r>
          </a:p>
        </p:txBody>
      </p:sp>
    </p:spTree>
    <p:extLst>
      <p:ext uri="{BB962C8B-B14F-4D97-AF65-F5344CB8AC3E}">
        <p14:creationId xmlns:p14="http://schemas.microsoft.com/office/powerpoint/2010/main" val="3802181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21566"/>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Betrokken partijen</a:t>
            </a:r>
          </a:p>
        </p:txBody>
      </p:sp>
      <p:sp>
        <p:nvSpPr>
          <p:cNvPr id="21" name="TextBox 20"/>
          <p:cNvSpPr txBox="1"/>
          <p:nvPr/>
        </p:nvSpPr>
        <p:spPr>
          <a:xfrm>
            <a:off x="152400" y="742950"/>
            <a:ext cx="8077200" cy="738664"/>
          </a:xfrm>
          <a:prstGeom prst="rect">
            <a:avLst/>
          </a:prstGeom>
          <a:noFill/>
        </p:spPr>
        <p:txBody>
          <a:bodyPr wrap="square" lIns="0" tIns="0" rIns="0" bIns="0" rtlCol="0">
            <a:spAutoFit/>
          </a:bodyPr>
          <a:lstStyle/>
          <a:p>
            <a:pPr lvl="1"/>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a:gradFill>
                <a:gsLst>
                  <a:gs pos="0">
                    <a:schemeClr val="tx1"/>
                  </a:gs>
                  <a:gs pos="86000">
                    <a:schemeClr val="tx1"/>
                  </a:gs>
                </a:gsLst>
                <a:lin ang="5400000" scaled="0"/>
              </a:gradFill>
            </a:endParaRPr>
          </a:p>
        </p:txBody>
      </p:sp>
      <p:pic>
        <p:nvPicPr>
          <p:cNvPr id="6" name="Picture 2" descr="http://www.apmterminals.com/~/media/Files/Corporate/News/Download%20Library/2/APMT_Tag_Ver_ColorPos_1192012.ash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3092" y="2927675"/>
            <a:ext cx="774700" cy="247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ect.nl/50jaar/sites/50jaar.ect.nl/files/ECTlogo_Corporate%20Ma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3092" y="3283868"/>
            <a:ext cx="774700" cy="2248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www.portofrotterdam.com/sites/default/files/rw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3091" y="3579403"/>
            <a:ext cx="764885" cy="491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www.portbase.com/wp-content/uploads/2014/12/portbase-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7202" y="4527919"/>
            <a:ext cx="866775" cy="2330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ww.inter.nl/upload/Image/Control_Room_Systems/Groot/CRS_HavenbedrijfRotterdam_L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0532" y="4435947"/>
            <a:ext cx="368648" cy="4169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www.kn-portal.com/typo3conf/ext/kn_tmpl_portal/Resources/Public/Images/logo-kuehne-nagel.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20975" y="2944392"/>
            <a:ext cx="777765" cy="3125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GEODIS in the Benelu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0975" y="3635358"/>
            <a:ext cx="835111" cy="381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s://encrypted-tbn1.gstatic.com/images?q=tbn:ANd9GcR8JieSOA67v66HdPRsILn4B7P_zTB99lT3h7KQN_KwDylv_Q9dZCKvW8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20975" y="3347308"/>
            <a:ext cx="777765" cy="1735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http://www.dsv.com/~/media/COM/Images/about/press/logo/Logo-minimumspace-460x325.png?h=86&amp;w=460&amp;la=en&amp;hash=8757A6392100A6C1ED772EC44CA2DA161EBE1C0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80530" y="4099467"/>
            <a:ext cx="1149848" cy="2149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76935" y="2114284"/>
            <a:ext cx="1339803"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Shipper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sp>
        <p:nvSpPr>
          <p:cNvPr id="20" name="Rectangle 19"/>
          <p:cNvSpPr/>
          <p:nvPr/>
        </p:nvSpPr>
        <p:spPr>
          <a:xfrm>
            <a:off x="1657350" y="2114285"/>
            <a:ext cx="864383"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Forwarder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sp>
        <p:nvSpPr>
          <p:cNvPr id="22" name="Rectangle 21"/>
          <p:cNvSpPr/>
          <p:nvPr/>
        </p:nvSpPr>
        <p:spPr>
          <a:xfrm>
            <a:off x="2550316" y="2114284"/>
            <a:ext cx="1015860"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First / Last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mile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sp>
        <p:nvSpPr>
          <p:cNvPr id="23" name="Rectangle 22"/>
          <p:cNvSpPr/>
          <p:nvPr/>
        </p:nvSpPr>
        <p:spPr>
          <a:xfrm>
            <a:off x="3621710" y="2114284"/>
            <a:ext cx="1121075"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Inland Terminal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sp>
        <p:nvSpPr>
          <p:cNvPr id="24" name="Rectangle 23"/>
          <p:cNvSpPr/>
          <p:nvPr/>
        </p:nvSpPr>
        <p:spPr>
          <a:xfrm>
            <a:off x="4801985" y="2114283"/>
            <a:ext cx="984416"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Haulage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pic>
        <p:nvPicPr>
          <p:cNvPr id="26" name="Picture 24" descr="C:\Users\ardjan.cieremans\AppData\Local\Microsoft\Windows\Temporary Internet Files\Content.IE5\PGGIP8PT\98953919[1].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4604" y="1449219"/>
            <a:ext cx="1003372" cy="7699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3750" y="1682021"/>
            <a:ext cx="552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0" descr="http://www.hiwtc.com/photo/products/7/06/54/65446.jpg"/>
          <p:cNvPicPr>
            <a:picLocks noChangeAspect="1" noChangeArrowheads="1"/>
          </p:cNvPicPr>
          <p:nvPr/>
        </p:nvPicPr>
        <p:blipFill>
          <a:blip r:embed="rId13" cstate="print">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flipH="1">
            <a:off x="3828529" y="1350413"/>
            <a:ext cx="385121" cy="3857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http://www.binnenvaart.be/nl/binnenvaartinfo/images/08schepen_grootcontainer.gif"/>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585789" y="1743451"/>
            <a:ext cx="1141413" cy="4280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2444" y="1417393"/>
            <a:ext cx="370338" cy="3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7" descr="http://www.art-saloon.ru/big/item_5769.jpg"/>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6450" y="1525003"/>
            <a:ext cx="632772" cy="2379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1850" y="1345602"/>
            <a:ext cx="861426" cy="25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6" descr="http://thumb9.shutterstock.com/display_pic_with_logo/382021/377562832/stock-photo-container-ship-isolated-on-white-background-377562832.jpg"/>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6389" y="1549474"/>
            <a:ext cx="1001205" cy="66969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841935" y="2114282"/>
            <a:ext cx="1299767"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Deep sea Terminal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sp>
        <p:nvSpPr>
          <p:cNvPr id="36" name="Rectangle 35"/>
          <p:cNvSpPr/>
          <p:nvPr/>
        </p:nvSpPr>
        <p:spPr>
          <a:xfrm>
            <a:off x="7200902" y="2114281"/>
            <a:ext cx="1181098" cy="711885"/>
          </a:xfrm>
          <a:prstGeom prst="rect">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gradFill>
                  <a:gsLst>
                    <a:gs pos="0">
                      <a:srgbClr val="FFFFFF"/>
                    </a:gs>
                    <a:gs pos="100000">
                      <a:srgbClr val="FFFFFF"/>
                    </a:gs>
                  </a:gsLst>
                  <a:lin ang="5400000" scaled="0"/>
                </a:gradFill>
                <a:effectLst/>
                <a:uLnTx/>
                <a:uFillTx/>
              </a:rPr>
              <a:t>Deep sea Carrier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dirty="0">
              <a:ln>
                <a:noFill/>
              </a:ln>
              <a:solidFill>
                <a:sysClr val="windowText" lastClr="000000"/>
              </a:solidFill>
              <a:effectLst/>
              <a:uLnTx/>
              <a:uFillTx/>
            </a:endParaRPr>
          </a:p>
        </p:txBody>
      </p:sp>
      <p:pic>
        <p:nvPicPr>
          <p:cNvPr id="37" name="Picture 2" descr="http://thumb9.shutterstock.com/display_pic_with_logo/349147/321469706/stock-photo-cargo-loading-operation-shipment-delivery-logistics-and-freight-transportation-concept-open-321469706.jpg"/>
          <p:cNvPicPr>
            <a:picLocks noChangeAspect="1" noChangeArrowheads="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9939" y="1439843"/>
            <a:ext cx="1041629" cy="5671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maersk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10584" y="2871624"/>
            <a:ext cx="414216" cy="373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msc container 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02116" y="3389904"/>
            <a:ext cx="435989" cy="3789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77171" y="2895798"/>
            <a:ext cx="438557" cy="153888"/>
          </a:xfrm>
          <a:prstGeom prst="rect">
            <a:avLst/>
          </a:prstGeom>
          <a:noFill/>
        </p:spPr>
        <p:txBody>
          <a:bodyPr wrap="square" lIns="0" tIns="0" rIns="0" bIns="0" rtlCol="0">
            <a:spAutoFit/>
          </a:bodyPr>
          <a:lstStyle/>
          <a:p>
            <a:r>
              <a:rPr lang="nl-NL" sz="1000" dirty="0">
                <a:solidFill>
                  <a:schemeClr val="accent3"/>
                </a:solidFill>
                <a:sym typeface="Wingdings" panose="05000000000000000000" pitchFamily="2" charset="2"/>
              </a:rPr>
              <a:t></a:t>
            </a:r>
            <a:endParaRPr lang="nl-NL" sz="1000" dirty="0">
              <a:solidFill>
                <a:schemeClr val="accent3"/>
              </a:solidFill>
            </a:endParaRPr>
          </a:p>
        </p:txBody>
      </p:sp>
      <p:sp>
        <p:nvSpPr>
          <p:cNvPr id="40" name="TextBox 39"/>
          <p:cNvSpPr txBox="1"/>
          <p:nvPr/>
        </p:nvSpPr>
        <p:spPr>
          <a:xfrm>
            <a:off x="2479829" y="3308433"/>
            <a:ext cx="438557" cy="153888"/>
          </a:xfrm>
          <a:prstGeom prst="rect">
            <a:avLst/>
          </a:prstGeom>
          <a:noFill/>
        </p:spPr>
        <p:txBody>
          <a:bodyPr wrap="square" lIns="0" tIns="0" rIns="0" bIns="0" rtlCol="0">
            <a:spAutoFit/>
          </a:bodyPr>
          <a:lstStyle/>
          <a:p>
            <a:r>
              <a:rPr lang="nl-NL" sz="1000" dirty="0">
                <a:solidFill>
                  <a:schemeClr val="accent3"/>
                </a:solidFill>
                <a:sym typeface="Wingdings" panose="05000000000000000000" pitchFamily="2" charset="2"/>
              </a:rPr>
              <a:t></a:t>
            </a:r>
            <a:endParaRPr lang="nl-NL" sz="1000" dirty="0">
              <a:solidFill>
                <a:schemeClr val="accent3"/>
              </a:solidFill>
            </a:endParaRPr>
          </a:p>
        </p:txBody>
      </p:sp>
      <p:sp>
        <p:nvSpPr>
          <p:cNvPr id="41" name="TextBox 40"/>
          <p:cNvSpPr txBox="1"/>
          <p:nvPr/>
        </p:nvSpPr>
        <p:spPr>
          <a:xfrm>
            <a:off x="4471535" y="2922498"/>
            <a:ext cx="438557" cy="153888"/>
          </a:xfrm>
          <a:prstGeom prst="rect">
            <a:avLst/>
          </a:prstGeom>
          <a:noFill/>
        </p:spPr>
        <p:txBody>
          <a:bodyPr wrap="square" lIns="0" tIns="0" rIns="0" bIns="0" rtlCol="0">
            <a:spAutoFit/>
          </a:bodyPr>
          <a:lstStyle/>
          <a:p>
            <a:r>
              <a:rPr lang="nl-NL" sz="1000" dirty="0">
                <a:solidFill>
                  <a:schemeClr val="accent3"/>
                </a:solidFill>
                <a:sym typeface="Wingdings" panose="05000000000000000000" pitchFamily="2" charset="2"/>
              </a:rPr>
              <a:t></a:t>
            </a:r>
            <a:endParaRPr lang="nl-NL" sz="1000" dirty="0">
              <a:solidFill>
                <a:schemeClr val="accent3"/>
              </a:solidFill>
            </a:endParaRPr>
          </a:p>
        </p:txBody>
      </p:sp>
      <p:sp>
        <p:nvSpPr>
          <p:cNvPr id="42" name="TextBox 41"/>
          <p:cNvSpPr txBox="1"/>
          <p:nvPr/>
        </p:nvSpPr>
        <p:spPr>
          <a:xfrm>
            <a:off x="4466764" y="3308433"/>
            <a:ext cx="438557" cy="153888"/>
          </a:xfrm>
          <a:prstGeom prst="rect">
            <a:avLst/>
          </a:prstGeom>
          <a:noFill/>
        </p:spPr>
        <p:txBody>
          <a:bodyPr wrap="square" lIns="0" tIns="0" rIns="0" bIns="0" rtlCol="0">
            <a:spAutoFit/>
          </a:bodyPr>
          <a:lstStyle/>
          <a:p>
            <a:r>
              <a:rPr lang="nl-NL" sz="1000" dirty="0">
                <a:solidFill>
                  <a:schemeClr val="accent3"/>
                </a:solidFill>
                <a:sym typeface="Wingdings" panose="05000000000000000000" pitchFamily="2" charset="2"/>
              </a:rPr>
              <a:t></a:t>
            </a:r>
            <a:endParaRPr lang="nl-NL" sz="1000" dirty="0">
              <a:solidFill>
                <a:schemeClr val="accent3"/>
              </a:solidFill>
            </a:endParaRPr>
          </a:p>
        </p:txBody>
      </p:sp>
      <p:sp>
        <p:nvSpPr>
          <p:cNvPr id="44" name="TextBox 43"/>
          <p:cNvSpPr txBox="1"/>
          <p:nvPr/>
        </p:nvSpPr>
        <p:spPr>
          <a:xfrm>
            <a:off x="2498740" y="4119836"/>
            <a:ext cx="438557" cy="153888"/>
          </a:xfrm>
          <a:prstGeom prst="rect">
            <a:avLst/>
          </a:prstGeom>
          <a:noFill/>
        </p:spPr>
        <p:txBody>
          <a:bodyPr wrap="square" lIns="0" tIns="0" rIns="0" bIns="0" rtlCol="0">
            <a:spAutoFit/>
          </a:bodyPr>
          <a:lstStyle/>
          <a:p>
            <a:r>
              <a:rPr lang="nl-NL" sz="1000" dirty="0">
                <a:solidFill>
                  <a:schemeClr val="accent3"/>
                </a:solidFill>
                <a:sym typeface="Wingdings" panose="05000000000000000000" pitchFamily="2" charset="2"/>
              </a:rPr>
              <a:t></a:t>
            </a:r>
            <a:endParaRPr lang="nl-NL" sz="1000" dirty="0">
              <a:solidFill>
                <a:schemeClr val="accent3"/>
              </a:solidFill>
            </a:endParaRPr>
          </a:p>
        </p:txBody>
      </p:sp>
      <p:sp>
        <p:nvSpPr>
          <p:cNvPr id="45" name="TextBox 44"/>
          <p:cNvSpPr txBox="1"/>
          <p:nvPr/>
        </p:nvSpPr>
        <p:spPr>
          <a:xfrm>
            <a:off x="7020447" y="2926717"/>
            <a:ext cx="438557" cy="153888"/>
          </a:xfrm>
          <a:prstGeom prst="rect">
            <a:avLst/>
          </a:prstGeom>
          <a:noFill/>
        </p:spPr>
        <p:txBody>
          <a:bodyPr wrap="square" lIns="0" tIns="0" rIns="0" bIns="0" rtlCol="0">
            <a:spAutoFit/>
          </a:bodyPr>
          <a:lstStyle/>
          <a:p>
            <a:r>
              <a:rPr lang="nl-NL" sz="1000" dirty="0">
                <a:solidFill>
                  <a:schemeClr val="accent3"/>
                </a:solidFill>
                <a:sym typeface="Wingdings" panose="05000000000000000000" pitchFamily="2" charset="2"/>
              </a:rPr>
              <a:t></a:t>
            </a:r>
            <a:endParaRPr lang="nl-NL" sz="1000" dirty="0">
              <a:solidFill>
                <a:schemeClr val="accent3"/>
              </a:solidFill>
            </a:endParaRPr>
          </a:p>
        </p:txBody>
      </p:sp>
      <p:sp>
        <p:nvSpPr>
          <p:cNvPr id="46" name="TextBox 45"/>
          <p:cNvSpPr txBox="1"/>
          <p:nvPr/>
        </p:nvSpPr>
        <p:spPr>
          <a:xfrm>
            <a:off x="7015676" y="3308433"/>
            <a:ext cx="438557" cy="153888"/>
          </a:xfrm>
          <a:prstGeom prst="rect">
            <a:avLst/>
          </a:prstGeom>
          <a:noFill/>
        </p:spPr>
        <p:txBody>
          <a:bodyPr wrap="square" lIns="0" tIns="0" rIns="0" bIns="0" rtlCol="0">
            <a:spAutoFit/>
          </a:bodyPr>
          <a:lstStyle/>
          <a:p>
            <a:r>
              <a:rPr lang="nl-NL" sz="1000" dirty="0">
                <a:solidFill>
                  <a:schemeClr val="accent3"/>
                </a:solidFill>
                <a:sym typeface="Wingdings" panose="05000000000000000000" pitchFamily="2" charset="2"/>
              </a:rPr>
              <a:t></a:t>
            </a:r>
            <a:endParaRPr lang="nl-NL" sz="1000" dirty="0">
              <a:solidFill>
                <a:schemeClr val="accent3"/>
              </a:solidFill>
            </a:endParaRPr>
          </a:p>
        </p:txBody>
      </p:sp>
      <p:sp>
        <p:nvSpPr>
          <p:cNvPr id="47" name="TextBox 46"/>
          <p:cNvSpPr txBox="1"/>
          <p:nvPr/>
        </p:nvSpPr>
        <p:spPr>
          <a:xfrm>
            <a:off x="7015675" y="3703470"/>
            <a:ext cx="438557" cy="153888"/>
          </a:xfrm>
          <a:prstGeom prst="rect">
            <a:avLst/>
          </a:prstGeom>
          <a:noFill/>
        </p:spPr>
        <p:txBody>
          <a:bodyPr wrap="square" lIns="0" tIns="0" rIns="0" bIns="0" rtlCol="0">
            <a:spAutoFit/>
          </a:bodyPr>
          <a:lstStyle/>
          <a:p>
            <a:r>
              <a:rPr lang="nl-NL" sz="1000" dirty="0">
                <a:solidFill>
                  <a:schemeClr val="accent3"/>
                </a:solidFill>
                <a:sym typeface="Wingdings" panose="05000000000000000000" pitchFamily="2" charset="2"/>
              </a:rPr>
              <a:t></a:t>
            </a:r>
            <a:endParaRPr lang="nl-NL" sz="1000" dirty="0">
              <a:solidFill>
                <a:schemeClr val="accent3"/>
              </a:solidFill>
            </a:endParaRPr>
          </a:p>
        </p:txBody>
      </p:sp>
      <p:sp>
        <p:nvSpPr>
          <p:cNvPr id="48" name="TextBox 47"/>
          <p:cNvSpPr txBox="1"/>
          <p:nvPr/>
        </p:nvSpPr>
        <p:spPr>
          <a:xfrm>
            <a:off x="6575533" y="4524379"/>
            <a:ext cx="438557" cy="153888"/>
          </a:xfrm>
          <a:prstGeom prst="rect">
            <a:avLst/>
          </a:prstGeom>
          <a:noFill/>
        </p:spPr>
        <p:txBody>
          <a:bodyPr wrap="square" lIns="0" tIns="0" rIns="0" bIns="0" rtlCol="0">
            <a:spAutoFit/>
          </a:bodyPr>
          <a:lstStyle/>
          <a:p>
            <a:r>
              <a:rPr lang="nl-NL" sz="1000" dirty="0">
                <a:solidFill>
                  <a:schemeClr val="accent3"/>
                </a:solidFill>
                <a:sym typeface="Wingdings" panose="05000000000000000000" pitchFamily="2" charset="2"/>
              </a:rPr>
              <a:t></a:t>
            </a:r>
            <a:endParaRPr lang="nl-NL" sz="1000" dirty="0">
              <a:solidFill>
                <a:schemeClr val="accent3"/>
              </a:solidFill>
            </a:endParaRPr>
          </a:p>
        </p:txBody>
      </p:sp>
      <p:sp>
        <p:nvSpPr>
          <p:cNvPr id="49" name="TextBox 48"/>
          <p:cNvSpPr txBox="1"/>
          <p:nvPr/>
        </p:nvSpPr>
        <p:spPr>
          <a:xfrm>
            <a:off x="7234953" y="4524379"/>
            <a:ext cx="438557" cy="153888"/>
          </a:xfrm>
          <a:prstGeom prst="rect">
            <a:avLst/>
          </a:prstGeom>
          <a:noFill/>
        </p:spPr>
        <p:txBody>
          <a:bodyPr wrap="square" lIns="0" tIns="0" rIns="0" bIns="0" rtlCol="0">
            <a:spAutoFit/>
          </a:bodyPr>
          <a:lstStyle/>
          <a:p>
            <a:r>
              <a:rPr lang="nl-NL" sz="1000" dirty="0">
                <a:solidFill>
                  <a:schemeClr val="accent3"/>
                </a:solidFill>
                <a:sym typeface="Wingdings" panose="05000000000000000000" pitchFamily="2" charset="2"/>
              </a:rPr>
              <a:t></a:t>
            </a:r>
            <a:endParaRPr lang="nl-NL" sz="1000" dirty="0">
              <a:solidFill>
                <a:schemeClr val="accent3"/>
              </a:solidFill>
            </a:endParaRPr>
          </a:p>
        </p:txBody>
      </p:sp>
      <p:sp>
        <p:nvSpPr>
          <p:cNvPr id="50" name="Rectangle 49"/>
          <p:cNvSpPr/>
          <p:nvPr/>
        </p:nvSpPr>
        <p:spPr bwMode="auto">
          <a:xfrm>
            <a:off x="704567" y="1954652"/>
            <a:ext cx="582803" cy="45719"/>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6" name="Arrow: Left-Right 15"/>
          <p:cNvSpPr/>
          <p:nvPr/>
        </p:nvSpPr>
        <p:spPr bwMode="auto">
          <a:xfrm>
            <a:off x="3276600" y="3049686"/>
            <a:ext cx="2057400" cy="180502"/>
          </a:xfrm>
          <a:prstGeom prst="leftRightArrow">
            <a:avLst/>
          </a:prstGeom>
          <a:solidFill>
            <a:schemeClr val="bg1">
              <a:lumMod val="5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51" name="Arrow: Left-Right 50"/>
          <p:cNvSpPr/>
          <p:nvPr/>
        </p:nvSpPr>
        <p:spPr bwMode="auto">
          <a:xfrm>
            <a:off x="3278816" y="3402667"/>
            <a:ext cx="2057400" cy="180502"/>
          </a:xfrm>
          <a:prstGeom prst="leftRightArrow">
            <a:avLst/>
          </a:prstGeom>
          <a:solidFill>
            <a:schemeClr val="bg1">
              <a:lumMod val="5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52" name="Arrow: Left-Right 51"/>
          <p:cNvSpPr/>
          <p:nvPr/>
        </p:nvSpPr>
        <p:spPr bwMode="auto">
          <a:xfrm>
            <a:off x="3274913" y="3826655"/>
            <a:ext cx="2057400" cy="180502"/>
          </a:xfrm>
          <a:prstGeom prst="leftRightArrow">
            <a:avLst/>
          </a:prstGeom>
          <a:solidFill>
            <a:schemeClr val="bg1">
              <a:lumMod val="5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pic>
        <p:nvPicPr>
          <p:cNvPr id="14" name="Picture 18" descr="https://media.licdn.com/mpr/mpr/AAEAAQAAAAAAAAJbAAAAJDZiN2Y5MTU3LTZmYWUtNDExOC1iMTQ0LTVjY2YwMjgxZjA3ZQ.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934768" y="2922585"/>
            <a:ext cx="536767" cy="3076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http://www.synchromodaliteit.nl/wp-content/uploads/2013/06/Brabant-Intermodal-110x69.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934768" y="3313094"/>
            <a:ext cx="536767" cy="336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4"/>
          <a:stretch>
            <a:fillRect/>
          </a:stretch>
        </p:blipFill>
        <p:spPr>
          <a:xfrm>
            <a:off x="3867557" y="3813345"/>
            <a:ext cx="638643" cy="204366"/>
          </a:xfrm>
          <a:prstGeom prst="rect">
            <a:avLst/>
          </a:prstGeom>
        </p:spPr>
      </p:pic>
      <p:sp>
        <p:nvSpPr>
          <p:cNvPr id="43" name="TextBox 42"/>
          <p:cNvSpPr txBox="1"/>
          <p:nvPr/>
        </p:nvSpPr>
        <p:spPr>
          <a:xfrm>
            <a:off x="4495800" y="3714750"/>
            <a:ext cx="438557" cy="153888"/>
          </a:xfrm>
          <a:prstGeom prst="rect">
            <a:avLst/>
          </a:prstGeom>
          <a:noFill/>
        </p:spPr>
        <p:txBody>
          <a:bodyPr wrap="square" lIns="0" tIns="0" rIns="0" bIns="0" rtlCol="0">
            <a:spAutoFit/>
          </a:bodyPr>
          <a:lstStyle/>
          <a:p>
            <a:r>
              <a:rPr lang="nl-NL" sz="1000" dirty="0">
                <a:solidFill>
                  <a:schemeClr val="accent3"/>
                </a:solidFill>
                <a:sym typeface="Wingdings" panose="05000000000000000000" pitchFamily="2" charset="2"/>
              </a:rPr>
              <a:t></a:t>
            </a:r>
            <a:endParaRPr lang="nl-NL" sz="1000" dirty="0">
              <a:solidFill>
                <a:schemeClr val="accent3"/>
              </a:solidFill>
            </a:endParaRPr>
          </a:p>
        </p:txBody>
      </p:sp>
    </p:spTree>
    <p:extLst>
      <p:ext uri="{BB962C8B-B14F-4D97-AF65-F5344CB8AC3E}">
        <p14:creationId xmlns:p14="http://schemas.microsoft.com/office/powerpoint/2010/main" val="46626357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4287"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2" name="Oval 101"/>
          <p:cNvSpPr/>
          <p:nvPr/>
        </p:nvSpPr>
        <p:spPr bwMode="auto">
          <a:xfrm>
            <a:off x="2062522" y="895350"/>
            <a:ext cx="5114066" cy="4320000"/>
          </a:xfrm>
          <a:prstGeom prst="ellipse">
            <a:avLst/>
          </a:prstGeom>
          <a:noFill/>
          <a:ln w="63500">
            <a:solidFill>
              <a:schemeClr val="tx1"/>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2" name="Slide Number Placeholder 1"/>
          <p:cNvSpPr>
            <a:spLocks noGrp="1"/>
          </p:cNvSpPr>
          <p:nvPr>
            <p:ph type="sldNum" sz="quarter" idx="11"/>
          </p:nvPr>
        </p:nvSpPr>
        <p:spPr>
          <a:xfrm>
            <a:off x="9452967" y="3638860"/>
            <a:ext cx="615714" cy="138500"/>
          </a:xfrm>
        </p:spPr>
        <p:txBody>
          <a:bodyPr/>
          <a:lstStyle/>
          <a:p>
            <a:fld id="{71F47D9D-8D60-4698-A495-89D102E182A2}" type="slidenum">
              <a:rPr lang="nl-NL" smtClean="0"/>
              <a:pPr/>
              <a:t>7</a:t>
            </a:fld>
            <a:endParaRPr lang="nl-NL" dirty="0"/>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Het concept</a:t>
            </a:r>
          </a:p>
        </p:txBody>
      </p:sp>
      <p:sp>
        <p:nvSpPr>
          <p:cNvPr id="103" name="Oval 102"/>
          <p:cNvSpPr/>
          <p:nvPr/>
        </p:nvSpPr>
        <p:spPr bwMode="auto">
          <a:xfrm>
            <a:off x="5943600" y="158523"/>
            <a:ext cx="161602" cy="152400"/>
          </a:xfrm>
          <a:prstGeom prst="ellipse">
            <a:avLst/>
          </a:prstGeom>
          <a:solidFill>
            <a:schemeClr val="tx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sp>
        <p:nvSpPr>
          <p:cNvPr id="104" name="Rectangle 103"/>
          <p:cNvSpPr/>
          <p:nvPr/>
        </p:nvSpPr>
        <p:spPr>
          <a:xfrm>
            <a:off x="6203398" y="134989"/>
            <a:ext cx="1904689" cy="215444"/>
          </a:xfrm>
          <a:prstGeom prst="rect">
            <a:avLst/>
          </a:prstGeom>
        </p:spPr>
        <p:txBody>
          <a:bodyPr wrap="none">
            <a:spAutoFit/>
          </a:bodyPr>
          <a:lstStyle/>
          <a:p>
            <a:pPr defTabSz="914099" fontAlgn="base">
              <a:spcBef>
                <a:spcPct val="0"/>
              </a:spcBef>
              <a:spcAft>
                <a:spcPct val="0"/>
              </a:spcAft>
            </a:pPr>
            <a:r>
              <a:rPr lang="nl-NL" sz="800" dirty="0">
                <a:solidFill>
                  <a:schemeClr val="accent2"/>
                </a:solidFill>
              </a:rPr>
              <a:t>Algemeen. Netwerk, afstanden, plaatsen</a:t>
            </a:r>
          </a:p>
        </p:txBody>
      </p:sp>
      <p:pic>
        <p:nvPicPr>
          <p:cNvPr id="5" name="Picture 4"/>
          <p:cNvPicPr>
            <a:picLocks noChangeAspect="1"/>
          </p:cNvPicPr>
          <p:nvPr/>
        </p:nvPicPr>
        <p:blipFill>
          <a:blip r:embed="rId2"/>
          <a:stretch>
            <a:fillRect/>
          </a:stretch>
        </p:blipFill>
        <p:spPr>
          <a:xfrm>
            <a:off x="3214800" y="1970363"/>
            <a:ext cx="2667000" cy="2354421"/>
          </a:xfrm>
          <a:prstGeom prst="rect">
            <a:avLst/>
          </a:prstGeom>
        </p:spPr>
      </p:pic>
    </p:spTree>
    <p:extLst>
      <p:ext uri="{BB962C8B-B14F-4D97-AF65-F5344CB8AC3E}">
        <p14:creationId xmlns:p14="http://schemas.microsoft.com/office/powerpoint/2010/main" val="346554315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11643"/>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2" name="Oval 101"/>
          <p:cNvSpPr/>
          <p:nvPr/>
        </p:nvSpPr>
        <p:spPr bwMode="auto">
          <a:xfrm>
            <a:off x="2062522" y="886987"/>
            <a:ext cx="5114066" cy="4320000"/>
          </a:xfrm>
          <a:prstGeom prst="ellipse">
            <a:avLst/>
          </a:prstGeom>
          <a:solidFill>
            <a:schemeClr val="tx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4" name="Oval 63"/>
          <p:cNvSpPr/>
          <p:nvPr/>
        </p:nvSpPr>
        <p:spPr bwMode="auto">
          <a:xfrm>
            <a:off x="2157360" y="950476"/>
            <a:ext cx="4913582" cy="4193023"/>
          </a:xfrm>
          <a:prstGeom prst="ellipse">
            <a:avLst/>
          </a:prstGeom>
          <a:solidFill>
            <a:srgbClr val="FFC000"/>
          </a:solidFill>
          <a:ln>
            <a:noFill/>
            <a:headEnd type="none" w="med" len="med"/>
            <a:tailEnd type="none" w="med" len="med"/>
          </a:ln>
          <a:effectLst>
            <a:outerShdw blurRad="50800" dist="38100" dir="2700000" algn="tl" rotWithShape="0">
              <a:schemeClr val="bg1">
                <a:alpha val="40000"/>
              </a:scheme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2" name="Slide Number Placeholder 1"/>
          <p:cNvSpPr>
            <a:spLocks noGrp="1"/>
          </p:cNvSpPr>
          <p:nvPr>
            <p:ph type="sldNum" sz="quarter" idx="11"/>
          </p:nvPr>
        </p:nvSpPr>
        <p:spPr>
          <a:xfrm>
            <a:off x="9452967" y="3638860"/>
            <a:ext cx="615714" cy="138500"/>
          </a:xfrm>
        </p:spPr>
        <p:txBody>
          <a:bodyPr/>
          <a:lstStyle/>
          <a:p>
            <a:fld id="{71F47D9D-8D60-4698-A495-89D102E182A2}" type="slidenum">
              <a:rPr lang="nl-NL" smtClean="0"/>
              <a:pPr/>
              <a:t>8</a:t>
            </a:fld>
            <a:endParaRPr lang="nl-NL" dirty="0"/>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Het concept</a:t>
            </a:r>
          </a:p>
        </p:txBody>
      </p:sp>
      <p:pic>
        <p:nvPicPr>
          <p:cNvPr id="11" name="Picture 24" descr="C:\Users\ardjan.cieremans\AppData\Local\Microsoft\Windows\Temporary Internet Files\Content.IE5\PGGIP8PT\98953919[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5139" y="1113931"/>
            <a:ext cx="1003372" cy="7699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6913859" y="1772000"/>
            <a:ext cx="782341" cy="116875"/>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pic>
        <p:nvPicPr>
          <p:cNvPr id="14" name="Picture 6" descr="http://thumb9.shutterstock.com/display_pic_with_logo/382021/377562832/stock-photo-container-ship-isolated-on-white-background-37756283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6619" y="1233755"/>
            <a:ext cx="792809" cy="53030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1972570" y="1668092"/>
            <a:ext cx="540334" cy="95964"/>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pic>
        <p:nvPicPr>
          <p:cNvPr id="16" name="Picture 15" descr="http://www.binnenvaart.be/nl/binnenvaartinfo/images/08schepen_grootcontainer.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088187" y="2779240"/>
            <a:ext cx="1141413" cy="4280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8181" y="2495550"/>
            <a:ext cx="861426" cy="25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6045" y="4399732"/>
            <a:ext cx="552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0" descr="http://www.hiwtc.com/photo/products/7/06/54/65446.jpg"/>
          <p:cNvPicPr>
            <a:picLocks noChangeAspect="1" noChangeArrowheads="1"/>
          </p:cNvPicPr>
          <p:nvPr/>
        </p:nvPicPr>
        <p:blipFill>
          <a:blip r:embed="rId7" cstate="print">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flipH="1">
            <a:off x="6853879" y="3941391"/>
            <a:ext cx="385121" cy="385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4615" y="2685454"/>
            <a:ext cx="370338" cy="3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descr="http://thumb9.shutterstock.com/display_pic_with_logo/349147/321469706/stock-photo-cargo-loading-operation-shipment-delivery-logistics-and-freight-transportation-concept-open-321469706.jpg"/>
          <p:cNvPicPr>
            <a:picLocks noChangeAspect="1" noChangeArrowheads="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40081" y="4147948"/>
            <a:ext cx="1041629" cy="56710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bwMode="auto">
          <a:xfrm>
            <a:off x="1980841" y="4659071"/>
            <a:ext cx="838200" cy="118082"/>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pic>
        <p:nvPicPr>
          <p:cNvPr id="23" name="Picture 27" descr="http://www.art-saloon.ru/big/item_5769.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5346" y="3173436"/>
            <a:ext cx="632772" cy="23792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3080738" y="1554970"/>
            <a:ext cx="1366811" cy="123111"/>
          </a:xfrm>
          <a:prstGeom prst="rect">
            <a:avLst/>
          </a:prstGeom>
          <a:noFill/>
        </p:spPr>
        <p:txBody>
          <a:bodyPr wrap="square" lIns="0" tIns="0" rIns="0" bIns="0" rtlCol="0">
            <a:spAutoFit/>
          </a:bodyPr>
          <a:lstStyle/>
          <a:p>
            <a:r>
              <a:rPr lang="en-GB" sz="800" dirty="0"/>
              <a:t>Free days</a:t>
            </a:r>
          </a:p>
        </p:txBody>
      </p:sp>
      <p:sp>
        <p:nvSpPr>
          <p:cNvPr id="39" name="TextBox 38"/>
          <p:cNvSpPr txBox="1"/>
          <p:nvPr/>
        </p:nvSpPr>
        <p:spPr>
          <a:xfrm>
            <a:off x="3520711" y="1261942"/>
            <a:ext cx="1366811" cy="123111"/>
          </a:xfrm>
          <a:prstGeom prst="rect">
            <a:avLst/>
          </a:prstGeom>
          <a:noFill/>
        </p:spPr>
        <p:txBody>
          <a:bodyPr wrap="square" lIns="0" tIns="0" rIns="0" bIns="0" rtlCol="0">
            <a:spAutoFit/>
          </a:bodyPr>
          <a:lstStyle/>
          <a:p>
            <a:r>
              <a:rPr lang="en-GB" sz="800" dirty="0"/>
              <a:t>Deep sea schedule</a:t>
            </a:r>
          </a:p>
        </p:txBody>
      </p:sp>
      <p:sp>
        <p:nvSpPr>
          <p:cNvPr id="40" name="TextBox 39"/>
          <p:cNvSpPr txBox="1"/>
          <p:nvPr/>
        </p:nvSpPr>
        <p:spPr>
          <a:xfrm>
            <a:off x="6026538" y="4010689"/>
            <a:ext cx="1366811" cy="123111"/>
          </a:xfrm>
          <a:prstGeom prst="rect">
            <a:avLst/>
          </a:prstGeom>
          <a:noFill/>
        </p:spPr>
        <p:txBody>
          <a:bodyPr wrap="square" lIns="0" tIns="0" rIns="0" bIns="0" rtlCol="0">
            <a:spAutoFit/>
          </a:bodyPr>
          <a:lstStyle/>
          <a:p>
            <a:r>
              <a:rPr lang="en-GB" sz="800" dirty="0"/>
              <a:t>Destinations</a:t>
            </a:r>
          </a:p>
        </p:txBody>
      </p:sp>
      <p:sp>
        <p:nvSpPr>
          <p:cNvPr id="41" name="TextBox 40"/>
          <p:cNvSpPr txBox="1"/>
          <p:nvPr/>
        </p:nvSpPr>
        <p:spPr>
          <a:xfrm>
            <a:off x="6251126" y="3774129"/>
            <a:ext cx="1366811" cy="123111"/>
          </a:xfrm>
          <a:prstGeom prst="rect">
            <a:avLst/>
          </a:prstGeom>
          <a:noFill/>
        </p:spPr>
        <p:txBody>
          <a:bodyPr wrap="square" lIns="0" tIns="0" rIns="0" bIns="0" rtlCol="0">
            <a:spAutoFit/>
          </a:bodyPr>
          <a:lstStyle/>
          <a:p>
            <a:r>
              <a:rPr lang="en-GB" sz="800" dirty="0"/>
              <a:t>Schedules</a:t>
            </a:r>
          </a:p>
        </p:txBody>
      </p:sp>
      <p:sp>
        <p:nvSpPr>
          <p:cNvPr id="42" name="TextBox 41"/>
          <p:cNvSpPr txBox="1"/>
          <p:nvPr/>
        </p:nvSpPr>
        <p:spPr>
          <a:xfrm>
            <a:off x="2810009" y="1908179"/>
            <a:ext cx="1366811" cy="123111"/>
          </a:xfrm>
          <a:prstGeom prst="rect">
            <a:avLst/>
          </a:prstGeom>
          <a:noFill/>
        </p:spPr>
        <p:txBody>
          <a:bodyPr wrap="square" lIns="0" tIns="0" rIns="0" bIns="0" rtlCol="0">
            <a:spAutoFit/>
          </a:bodyPr>
          <a:lstStyle/>
          <a:p>
            <a:r>
              <a:rPr lang="en-GB" sz="800" dirty="0"/>
              <a:t>Depots</a:t>
            </a:r>
          </a:p>
        </p:txBody>
      </p:sp>
      <p:sp>
        <p:nvSpPr>
          <p:cNvPr id="49" name="TextBox 48"/>
          <p:cNvSpPr txBox="1"/>
          <p:nvPr/>
        </p:nvSpPr>
        <p:spPr>
          <a:xfrm>
            <a:off x="5833290" y="1752647"/>
            <a:ext cx="1366811" cy="123111"/>
          </a:xfrm>
          <a:prstGeom prst="rect">
            <a:avLst/>
          </a:prstGeom>
          <a:noFill/>
        </p:spPr>
        <p:txBody>
          <a:bodyPr wrap="square" lIns="0" tIns="0" rIns="0" bIns="0" rtlCol="0">
            <a:spAutoFit/>
          </a:bodyPr>
          <a:lstStyle/>
          <a:p>
            <a:r>
              <a:rPr lang="en-GB" sz="800" dirty="0"/>
              <a:t>ETA Deep sea</a:t>
            </a:r>
          </a:p>
        </p:txBody>
      </p:sp>
      <p:sp>
        <p:nvSpPr>
          <p:cNvPr id="57" name="TextBox 56"/>
          <p:cNvSpPr txBox="1"/>
          <p:nvPr/>
        </p:nvSpPr>
        <p:spPr>
          <a:xfrm>
            <a:off x="5121665" y="4679705"/>
            <a:ext cx="1366811" cy="123111"/>
          </a:xfrm>
          <a:prstGeom prst="rect">
            <a:avLst/>
          </a:prstGeom>
          <a:noFill/>
        </p:spPr>
        <p:txBody>
          <a:bodyPr wrap="square" lIns="0" tIns="0" rIns="0" bIns="0" rtlCol="0">
            <a:spAutoFit/>
          </a:bodyPr>
          <a:lstStyle/>
          <a:p>
            <a:r>
              <a:rPr lang="en-GB" sz="800" dirty="0"/>
              <a:t>General surcharges</a:t>
            </a:r>
          </a:p>
        </p:txBody>
      </p:sp>
      <p:sp>
        <p:nvSpPr>
          <p:cNvPr id="66" name="Rectangle: Rounded Corners 65"/>
          <p:cNvSpPr/>
          <p:nvPr/>
        </p:nvSpPr>
        <p:spPr bwMode="auto">
          <a:xfrm>
            <a:off x="5120929" y="2343150"/>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sp>
        <p:nvSpPr>
          <p:cNvPr id="67" name="Rectangle: Rounded Corners 66"/>
          <p:cNvSpPr/>
          <p:nvPr/>
        </p:nvSpPr>
        <p:spPr bwMode="auto">
          <a:xfrm>
            <a:off x="4706373" y="3691475"/>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8" name="Rectangle: Rounded Corners 67"/>
          <p:cNvSpPr/>
          <p:nvPr/>
        </p:nvSpPr>
        <p:spPr bwMode="auto">
          <a:xfrm>
            <a:off x="746411" y="2343150"/>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9" name="Rectangle: Rounded Corners 68"/>
          <p:cNvSpPr/>
          <p:nvPr/>
        </p:nvSpPr>
        <p:spPr bwMode="auto">
          <a:xfrm>
            <a:off x="1219200" y="367346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0" name="Rectangle: Rounded Corners 69"/>
          <p:cNvSpPr/>
          <p:nvPr/>
        </p:nvSpPr>
        <p:spPr bwMode="auto">
          <a:xfrm>
            <a:off x="4645900" y="106454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1" name="Rectangle: Rounded Corners 70"/>
          <p:cNvSpPr/>
          <p:nvPr/>
        </p:nvSpPr>
        <p:spPr bwMode="auto">
          <a:xfrm>
            <a:off x="1178540" y="106454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3" name="Rectangle 72"/>
          <p:cNvSpPr/>
          <p:nvPr/>
        </p:nvSpPr>
        <p:spPr>
          <a:xfrm>
            <a:off x="6203398" y="373848"/>
            <a:ext cx="2699778" cy="215444"/>
          </a:xfrm>
          <a:prstGeom prst="rect">
            <a:avLst/>
          </a:prstGeom>
        </p:spPr>
        <p:txBody>
          <a:bodyPr wrap="none">
            <a:spAutoFit/>
          </a:bodyPr>
          <a:lstStyle/>
          <a:p>
            <a:pPr defTabSz="914099" fontAlgn="base">
              <a:spcBef>
                <a:spcPct val="0"/>
              </a:spcBef>
              <a:spcAft>
                <a:spcPct val="0"/>
              </a:spcAft>
            </a:pPr>
            <a:r>
              <a:rPr lang="nl-NL" sz="800" dirty="0">
                <a:solidFill>
                  <a:schemeClr val="accent2"/>
                </a:solidFill>
              </a:rPr>
              <a:t>Specifiek, openbaar. Gedeeld met alle aangesloten partijen</a:t>
            </a:r>
          </a:p>
        </p:txBody>
      </p:sp>
      <p:sp>
        <p:nvSpPr>
          <p:cNvPr id="74" name="Oval 73"/>
          <p:cNvSpPr/>
          <p:nvPr/>
        </p:nvSpPr>
        <p:spPr bwMode="auto">
          <a:xfrm>
            <a:off x="5943600" y="405370"/>
            <a:ext cx="161602" cy="152400"/>
          </a:xfrm>
          <a:prstGeom prst="ellipse">
            <a:avLst/>
          </a:prstGeom>
          <a:solidFill>
            <a:srgbClr val="FFC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sp>
        <p:nvSpPr>
          <p:cNvPr id="83" name="TextBox 82"/>
          <p:cNvSpPr txBox="1"/>
          <p:nvPr/>
        </p:nvSpPr>
        <p:spPr>
          <a:xfrm>
            <a:off x="4758409" y="1229177"/>
            <a:ext cx="1366811" cy="123111"/>
          </a:xfrm>
          <a:prstGeom prst="rect">
            <a:avLst/>
          </a:prstGeom>
          <a:noFill/>
        </p:spPr>
        <p:txBody>
          <a:bodyPr wrap="square" lIns="0" tIns="0" rIns="0" bIns="0" rtlCol="0">
            <a:spAutoFit/>
          </a:bodyPr>
          <a:lstStyle/>
          <a:p>
            <a:r>
              <a:rPr lang="en-GB" sz="800" dirty="0"/>
              <a:t>ETA Inland Transport</a:t>
            </a:r>
          </a:p>
        </p:txBody>
      </p:sp>
      <p:sp>
        <p:nvSpPr>
          <p:cNvPr id="87" name="TextBox 86"/>
          <p:cNvSpPr txBox="1"/>
          <p:nvPr/>
        </p:nvSpPr>
        <p:spPr>
          <a:xfrm>
            <a:off x="6290799" y="2590940"/>
            <a:ext cx="1366811" cy="123111"/>
          </a:xfrm>
          <a:prstGeom prst="rect">
            <a:avLst/>
          </a:prstGeom>
          <a:noFill/>
        </p:spPr>
        <p:txBody>
          <a:bodyPr wrap="square" lIns="0" tIns="0" rIns="0" bIns="0" rtlCol="0">
            <a:spAutoFit/>
          </a:bodyPr>
          <a:lstStyle/>
          <a:p>
            <a:r>
              <a:rPr lang="en-GB" sz="800" dirty="0"/>
              <a:t>Schedules</a:t>
            </a:r>
          </a:p>
        </p:txBody>
      </p:sp>
      <p:sp>
        <p:nvSpPr>
          <p:cNvPr id="91" name="TextBox 90"/>
          <p:cNvSpPr txBox="1"/>
          <p:nvPr/>
        </p:nvSpPr>
        <p:spPr>
          <a:xfrm>
            <a:off x="6446016" y="2897124"/>
            <a:ext cx="1366811" cy="123111"/>
          </a:xfrm>
          <a:prstGeom prst="rect">
            <a:avLst/>
          </a:prstGeom>
          <a:noFill/>
        </p:spPr>
        <p:txBody>
          <a:bodyPr wrap="square" lIns="0" tIns="0" rIns="0" bIns="0" rtlCol="0">
            <a:spAutoFit/>
          </a:bodyPr>
          <a:lstStyle/>
          <a:p>
            <a:r>
              <a:rPr lang="en-GB" sz="800" dirty="0"/>
              <a:t>Transit time</a:t>
            </a:r>
          </a:p>
        </p:txBody>
      </p:sp>
      <p:sp>
        <p:nvSpPr>
          <p:cNvPr id="97" name="TextBox 96"/>
          <p:cNvSpPr txBox="1"/>
          <p:nvPr/>
        </p:nvSpPr>
        <p:spPr>
          <a:xfrm>
            <a:off x="5607393" y="4438917"/>
            <a:ext cx="1366811" cy="123111"/>
          </a:xfrm>
          <a:prstGeom prst="rect">
            <a:avLst/>
          </a:prstGeom>
          <a:noFill/>
        </p:spPr>
        <p:txBody>
          <a:bodyPr wrap="square" lIns="0" tIns="0" rIns="0" bIns="0" rtlCol="0">
            <a:spAutoFit/>
          </a:bodyPr>
          <a:lstStyle/>
          <a:p>
            <a:r>
              <a:rPr lang="en-GB" sz="800" dirty="0"/>
              <a:t>Lead time</a:t>
            </a:r>
          </a:p>
        </p:txBody>
      </p:sp>
      <p:sp>
        <p:nvSpPr>
          <p:cNvPr id="99" name="TextBox 98"/>
          <p:cNvSpPr txBox="1"/>
          <p:nvPr/>
        </p:nvSpPr>
        <p:spPr>
          <a:xfrm>
            <a:off x="5809777" y="4228793"/>
            <a:ext cx="1366811" cy="123111"/>
          </a:xfrm>
          <a:prstGeom prst="rect">
            <a:avLst/>
          </a:prstGeom>
          <a:noFill/>
        </p:spPr>
        <p:txBody>
          <a:bodyPr wrap="square" lIns="0" tIns="0" rIns="0" bIns="0" rtlCol="0">
            <a:spAutoFit/>
          </a:bodyPr>
          <a:lstStyle/>
          <a:p>
            <a:r>
              <a:rPr lang="en-GB" sz="800" dirty="0"/>
              <a:t>Opening hours</a:t>
            </a:r>
          </a:p>
        </p:txBody>
      </p:sp>
      <p:sp>
        <p:nvSpPr>
          <p:cNvPr id="103" name="Oval 102"/>
          <p:cNvSpPr/>
          <p:nvPr/>
        </p:nvSpPr>
        <p:spPr bwMode="auto">
          <a:xfrm>
            <a:off x="5943600" y="158523"/>
            <a:ext cx="161602" cy="152400"/>
          </a:xfrm>
          <a:prstGeom prst="ellipse">
            <a:avLst/>
          </a:prstGeom>
          <a:solidFill>
            <a:schemeClr val="tx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sp>
        <p:nvSpPr>
          <p:cNvPr id="104" name="Rectangle 103"/>
          <p:cNvSpPr/>
          <p:nvPr/>
        </p:nvSpPr>
        <p:spPr>
          <a:xfrm>
            <a:off x="6203398" y="134989"/>
            <a:ext cx="1904689" cy="215444"/>
          </a:xfrm>
          <a:prstGeom prst="rect">
            <a:avLst/>
          </a:prstGeom>
        </p:spPr>
        <p:txBody>
          <a:bodyPr wrap="none">
            <a:spAutoFit/>
          </a:bodyPr>
          <a:lstStyle/>
          <a:p>
            <a:pPr defTabSz="914099" fontAlgn="base">
              <a:spcBef>
                <a:spcPct val="0"/>
              </a:spcBef>
              <a:spcAft>
                <a:spcPct val="0"/>
              </a:spcAft>
            </a:pPr>
            <a:r>
              <a:rPr lang="nl-NL" sz="800" dirty="0">
                <a:solidFill>
                  <a:schemeClr val="accent2"/>
                </a:solidFill>
              </a:rPr>
              <a:t>Algemeen. Netwerk, afstanden, plaatsen</a:t>
            </a:r>
          </a:p>
        </p:txBody>
      </p:sp>
      <p:sp>
        <p:nvSpPr>
          <p:cNvPr id="90" name="Oval 89"/>
          <p:cNvSpPr/>
          <p:nvPr/>
        </p:nvSpPr>
        <p:spPr bwMode="auto">
          <a:xfrm>
            <a:off x="2916714" y="1416325"/>
            <a:ext cx="3318009" cy="3306301"/>
          </a:xfrm>
          <a:prstGeom prst="ellipse">
            <a:avLst/>
          </a:prstGeom>
          <a:solidFill>
            <a:schemeClr val="bg1">
              <a:lumMod val="85000"/>
            </a:schemeClr>
          </a:solidFill>
          <a:ln>
            <a:solidFill>
              <a:schemeClr val="bg1">
                <a:lumMod val="85000"/>
              </a:schemeClr>
            </a:solid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pic>
        <p:nvPicPr>
          <p:cNvPr id="94" name="Picture 93"/>
          <p:cNvPicPr>
            <a:picLocks noChangeAspect="1"/>
          </p:cNvPicPr>
          <p:nvPr/>
        </p:nvPicPr>
        <p:blipFill>
          <a:blip r:embed="rId11"/>
          <a:stretch>
            <a:fillRect/>
          </a:stretch>
        </p:blipFill>
        <p:spPr>
          <a:xfrm>
            <a:off x="3214170" y="1962771"/>
            <a:ext cx="2667000" cy="2354421"/>
          </a:xfrm>
          <a:prstGeom prst="rect">
            <a:avLst/>
          </a:prstGeom>
        </p:spPr>
      </p:pic>
    </p:spTree>
    <p:extLst>
      <p:ext uri="{BB962C8B-B14F-4D97-AF65-F5344CB8AC3E}">
        <p14:creationId xmlns:p14="http://schemas.microsoft.com/office/powerpoint/2010/main" val="258836321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911643"/>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2" name="Oval 101"/>
          <p:cNvSpPr/>
          <p:nvPr/>
        </p:nvSpPr>
        <p:spPr bwMode="auto">
          <a:xfrm>
            <a:off x="2062522" y="886987"/>
            <a:ext cx="5114066" cy="4320000"/>
          </a:xfrm>
          <a:prstGeom prst="ellipse">
            <a:avLst/>
          </a:prstGeom>
          <a:solidFill>
            <a:schemeClr val="tx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4" name="Oval 63"/>
          <p:cNvSpPr/>
          <p:nvPr/>
        </p:nvSpPr>
        <p:spPr bwMode="auto">
          <a:xfrm>
            <a:off x="2157360" y="950476"/>
            <a:ext cx="4913582" cy="4193023"/>
          </a:xfrm>
          <a:prstGeom prst="ellipse">
            <a:avLst/>
          </a:prstGeom>
          <a:solidFill>
            <a:srgbClr val="FFC000"/>
          </a:solidFill>
          <a:ln>
            <a:noFill/>
            <a:headEnd type="none" w="med" len="med"/>
            <a:tailEnd type="none" w="med" len="med"/>
          </a:ln>
          <a:effectLst>
            <a:outerShdw blurRad="50800" dist="38100" dir="2700000" algn="tl" rotWithShape="0">
              <a:schemeClr val="bg1">
                <a:alpha val="40000"/>
              </a:scheme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0" name="Oval 59"/>
          <p:cNvSpPr/>
          <p:nvPr/>
        </p:nvSpPr>
        <p:spPr bwMode="auto">
          <a:xfrm>
            <a:off x="2916714" y="1416325"/>
            <a:ext cx="3318009" cy="3306301"/>
          </a:xfrm>
          <a:prstGeom prst="ellipse">
            <a:avLst/>
          </a:prstGeom>
          <a:solidFill>
            <a:schemeClr val="accent2">
              <a:lumMod val="20000"/>
              <a:lumOff val="80000"/>
            </a:schemeClr>
          </a:solidFill>
          <a:ln>
            <a:solidFill>
              <a:schemeClr val="bg1">
                <a:lumMod val="85000"/>
              </a:schemeClr>
            </a:solid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sp>
        <p:nvSpPr>
          <p:cNvPr id="2" name="Slide Number Placeholder 1"/>
          <p:cNvSpPr>
            <a:spLocks noGrp="1"/>
          </p:cNvSpPr>
          <p:nvPr>
            <p:ph type="sldNum" sz="quarter" idx="11"/>
          </p:nvPr>
        </p:nvSpPr>
        <p:spPr>
          <a:xfrm>
            <a:off x="9452967" y="3638860"/>
            <a:ext cx="615714" cy="138500"/>
          </a:xfrm>
        </p:spPr>
        <p:txBody>
          <a:bodyPr/>
          <a:lstStyle/>
          <a:p>
            <a:fld id="{71F47D9D-8D60-4698-A495-89D102E182A2}" type="slidenum">
              <a:rPr lang="nl-NL" smtClean="0"/>
              <a:pPr/>
              <a:t>9</a:t>
            </a:fld>
            <a:endParaRPr lang="nl-NL" dirty="0"/>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Het concept</a:t>
            </a:r>
          </a:p>
        </p:txBody>
      </p:sp>
      <p:pic>
        <p:nvPicPr>
          <p:cNvPr id="11" name="Picture 24" descr="C:\Users\ardjan.cieremans\AppData\Local\Microsoft\Windows\Temporary Internet Files\Content.IE5\PGGIP8PT\98953919[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5139" y="1113931"/>
            <a:ext cx="1003372" cy="7699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6913859" y="1772000"/>
            <a:ext cx="782341" cy="116875"/>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pic>
        <p:nvPicPr>
          <p:cNvPr id="14" name="Picture 6" descr="http://thumb9.shutterstock.com/display_pic_with_logo/382021/377562832/stock-photo-container-ship-isolated-on-white-background-37756283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6619" y="1233755"/>
            <a:ext cx="792809" cy="53030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1972570" y="1668092"/>
            <a:ext cx="540334" cy="95964"/>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pic>
        <p:nvPicPr>
          <p:cNvPr id="16" name="Picture 15" descr="http://www.binnenvaart.be/nl/binnenvaartinfo/images/08schepen_grootcontainer.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088187" y="2779240"/>
            <a:ext cx="1141413" cy="4280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8181" y="2495550"/>
            <a:ext cx="861426" cy="25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6045" y="4399732"/>
            <a:ext cx="552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0" descr="http://www.hiwtc.com/photo/products/7/06/54/65446.jpg"/>
          <p:cNvPicPr>
            <a:picLocks noChangeAspect="1" noChangeArrowheads="1"/>
          </p:cNvPicPr>
          <p:nvPr/>
        </p:nvPicPr>
        <p:blipFill>
          <a:blip r:embed="rId7" cstate="print">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flipH="1">
            <a:off x="6853879" y="3941391"/>
            <a:ext cx="385121" cy="385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4615" y="2685454"/>
            <a:ext cx="370338" cy="3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descr="http://thumb9.shutterstock.com/display_pic_with_logo/349147/321469706/stock-photo-cargo-loading-operation-shipment-delivery-logistics-and-freight-transportation-concept-open-321469706.jpg"/>
          <p:cNvPicPr>
            <a:picLocks noChangeAspect="1" noChangeArrowheads="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40081" y="4147948"/>
            <a:ext cx="1041629" cy="56710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bwMode="auto">
          <a:xfrm>
            <a:off x="1980841" y="4659071"/>
            <a:ext cx="838200" cy="118082"/>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000" dirty="0">
              <a:gradFill>
                <a:gsLst>
                  <a:gs pos="0">
                    <a:srgbClr val="FFFFFF"/>
                  </a:gs>
                  <a:gs pos="100000">
                    <a:srgbClr val="FFFFFF"/>
                  </a:gs>
                </a:gsLst>
                <a:lin ang="5400000" scaled="0"/>
              </a:gradFill>
            </a:endParaRPr>
          </a:p>
        </p:txBody>
      </p:sp>
      <p:pic>
        <p:nvPicPr>
          <p:cNvPr id="23" name="Picture 27" descr="http://www.art-saloon.ru/big/item_5769.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5346" y="3173436"/>
            <a:ext cx="632772" cy="23792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141204" y="3345606"/>
            <a:ext cx="1366811" cy="123111"/>
          </a:xfrm>
          <a:prstGeom prst="rect">
            <a:avLst/>
          </a:prstGeom>
          <a:noFill/>
        </p:spPr>
        <p:txBody>
          <a:bodyPr wrap="square" lIns="0" tIns="0" rIns="0" bIns="0" rtlCol="0">
            <a:spAutoFit/>
          </a:bodyPr>
          <a:lstStyle/>
          <a:p>
            <a:r>
              <a:rPr lang="en-GB" sz="800" dirty="0"/>
              <a:t>Modality choice</a:t>
            </a:r>
          </a:p>
        </p:txBody>
      </p:sp>
      <p:sp>
        <p:nvSpPr>
          <p:cNvPr id="36" name="TextBox 35"/>
          <p:cNvSpPr txBox="1"/>
          <p:nvPr/>
        </p:nvSpPr>
        <p:spPr>
          <a:xfrm>
            <a:off x="3072465" y="3155410"/>
            <a:ext cx="1366811" cy="123111"/>
          </a:xfrm>
          <a:prstGeom prst="rect">
            <a:avLst/>
          </a:prstGeom>
          <a:noFill/>
        </p:spPr>
        <p:txBody>
          <a:bodyPr wrap="square" lIns="0" tIns="0" rIns="0" bIns="0" rtlCol="0">
            <a:spAutoFit/>
          </a:bodyPr>
          <a:lstStyle/>
          <a:p>
            <a:r>
              <a:rPr lang="en-GB" sz="800" dirty="0"/>
              <a:t>Destination</a:t>
            </a:r>
          </a:p>
        </p:txBody>
      </p:sp>
      <p:sp>
        <p:nvSpPr>
          <p:cNvPr id="38" name="TextBox 37"/>
          <p:cNvSpPr txBox="1"/>
          <p:nvPr/>
        </p:nvSpPr>
        <p:spPr>
          <a:xfrm>
            <a:off x="3080738" y="1554970"/>
            <a:ext cx="1366811" cy="123111"/>
          </a:xfrm>
          <a:prstGeom prst="rect">
            <a:avLst/>
          </a:prstGeom>
          <a:noFill/>
        </p:spPr>
        <p:txBody>
          <a:bodyPr wrap="square" lIns="0" tIns="0" rIns="0" bIns="0" rtlCol="0">
            <a:spAutoFit/>
          </a:bodyPr>
          <a:lstStyle/>
          <a:p>
            <a:r>
              <a:rPr lang="en-GB" sz="800" dirty="0"/>
              <a:t>Free days</a:t>
            </a:r>
          </a:p>
        </p:txBody>
      </p:sp>
      <p:sp>
        <p:nvSpPr>
          <p:cNvPr id="39" name="TextBox 38"/>
          <p:cNvSpPr txBox="1"/>
          <p:nvPr/>
        </p:nvSpPr>
        <p:spPr>
          <a:xfrm>
            <a:off x="3520711" y="1261942"/>
            <a:ext cx="1366811" cy="123111"/>
          </a:xfrm>
          <a:prstGeom prst="rect">
            <a:avLst/>
          </a:prstGeom>
          <a:noFill/>
        </p:spPr>
        <p:txBody>
          <a:bodyPr wrap="square" lIns="0" tIns="0" rIns="0" bIns="0" rtlCol="0">
            <a:spAutoFit/>
          </a:bodyPr>
          <a:lstStyle/>
          <a:p>
            <a:r>
              <a:rPr lang="en-GB" sz="800" dirty="0"/>
              <a:t>Deep sea schedule</a:t>
            </a:r>
          </a:p>
        </p:txBody>
      </p:sp>
      <p:sp>
        <p:nvSpPr>
          <p:cNvPr id="40" name="TextBox 39"/>
          <p:cNvSpPr txBox="1"/>
          <p:nvPr/>
        </p:nvSpPr>
        <p:spPr>
          <a:xfrm>
            <a:off x="6026538" y="4010689"/>
            <a:ext cx="1366811" cy="123111"/>
          </a:xfrm>
          <a:prstGeom prst="rect">
            <a:avLst/>
          </a:prstGeom>
          <a:noFill/>
        </p:spPr>
        <p:txBody>
          <a:bodyPr wrap="square" lIns="0" tIns="0" rIns="0" bIns="0" rtlCol="0">
            <a:spAutoFit/>
          </a:bodyPr>
          <a:lstStyle/>
          <a:p>
            <a:r>
              <a:rPr lang="en-GB" sz="800" dirty="0"/>
              <a:t>Destinations</a:t>
            </a:r>
          </a:p>
        </p:txBody>
      </p:sp>
      <p:sp>
        <p:nvSpPr>
          <p:cNvPr id="41" name="TextBox 40"/>
          <p:cNvSpPr txBox="1"/>
          <p:nvPr/>
        </p:nvSpPr>
        <p:spPr>
          <a:xfrm>
            <a:off x="6251126" y="3774129"/>
            <a:ext cx="1366811" cy="123111"/>
          </a:xfrm>
          <a:prstGeom prst="rect">
            <a:avLst/>
          </a:prstGeom>
          <a:noFill/>
        </p:spPr>
        <p:txBody>
          <a:bodyPr wrap="square" lIns="0" tIns="0" rIns="0" bIns="0" rtlCol="0">
            <a:spAutoFit/>
          </a:bodyPr>
          <a:lstStyle/>
          <a:p>
            <a:r>
              <a:rPr lang="en-GB" sz="800" dirty="0"/>
              <a:t>Schedules</a:t>
            </a:r>
          </a:p>
        </p:txBody>
      </p:sp>
      <p:sp>
        <p:nvSpPr>
          <p:cNvPr id="42" name="TextBox 41"/>
          <p:cNvSpPr txBox="1"/>
          <p:nvPr/>
        </p:nvSpPr>
        <p:spPr>
          <a:xfrm>
            <a:off x="2810009" y="1908179"/>
            <a:ext cx="1366811" cy="123111"/>
          </a:xfrm>
          <a:prstGeom prst="rect">
            <a:avLst/>
          </a:prstGeom>
          <a:noFill/>
        </p:spPr>
        <p:txBody>
          <a:bodyPr wrap="square" lIns="0" tIns="0" rIns="0" bIns="0" rtlCol="0">
            <a:spAutoFit/>
          </a:bodyPr>
          <a:lstStyle/>
          <a:p>
            <a:r>
              <a:rPr lang="en-GB" sz="800" dirty="0"/>
              <a:t>Depots</a:t>
            </a:r>
          </a:p>
        </p:txBody>
      </p:sp>
      <p:sp>
        <p:nvSpPr>
          <p:cNvPr id="49" name="TextBox 48"/>
          <p:cNvSpPr txBox="1"/>
          <p:nvPr/>
        </p:nvSpPr>
        <p:spPr>
          <a:xfrm>
            <a:off x="5833290" y="1752647"/>
            <a:ext cx="1366811" cy="123111"/>
          </a:xfrm>
          <a:prstGeom prst="rect">
            <a:avLst/>
          </a:prstGeom>
          <a:noFill/>
        </p:spPr>
        <p:txBody>
          <a:bodyPr wrap="square" lIns="0" tIns="0" rIns="0" bIns="0" rtlCol="0">
            <a:spAutoFit/>
          </a:bodyPr>
          <a:lstStyle/>
          <a:p>
            <a:r>
              <a:rPr lang="en-GB" sz="800" dirty="0"/>
              <a:t>ETA Deep sea</a:t>
            </a:r>
          </a:p>
        </p:txBody>
      </p:sp>
      <p:sp>
        <p:nvSpPr>
          <p:cNvPr id="56" name="TextBox 55"/>
          <p:cNvSpPr txBox="1"/>
          <p:nvPr/>
        </p:nvSpPr>
        <p:spPr>
          <a:xfrm>
            <a:off x="3148104" y="2972547"/>
            <a:ext cx="1366811" cy="123111"/>
          </a:xfrm>
          <a:prstGeom prst="rect">
            <a:avLst/>
          </a:prstGeom>
          <a:noFill/>
        </p:spPr>
        <p:txBody>
          <a:bodyPr wrap="square" lIns="0" tIns="0" rIns="0" bIns="0" rtlCol="0">
            <a:spAutoFit/>
          </a:bodyPr>
          <a:lstStyle/>
          <a:p>
            <a:r>
              <a:rPr lang="en-GB" sz="800" dirty="0"/>
              <a:t>Commercial Tariff</a:t>
            </a:r>
          </a:p>
        </p:txBody>
      </p:sp>
      <p:sp>
        <p:nvSpPr>
          <p:cNvPr id="57" name="TextBox 56"/>
          <p:cNvSpPr txBox="1"/>
          <p:nvPr/>
        </p:nvSpPr>
        <p:spPr>
          <a:xfrm>
            <a:off x="5121665" y="4679705"/>
            <a:ext cx="1366811" cy="123111"/>
          </a:xfrm>
          <a:prstGeom prst="rect">
            <a:avLst/>
          </a:prstGeom>
          <a:noFill/>
        </p:spPr>
        <p:txBody>
          <a:bodyPr wrap="square" lIns="0" tIns="0" rIns="0" bIns="0" rtlCol="0">
            <a:spAutoFit/>
          </a:bodyPr>
          <a:lstStyle/>
          <a:p>
            <a:r>
              <a:rPr lang="en-GB" sz="800" dirty="0"/>
              <a:t>General surcharges</a:t>
            </a:r>
          </a:p>
        </p:txBody>
      </p:sp>
      <p:sp>
        <p:nvSpPr>
          <p:cNvPr id="58" name="TextBox 57"/>
          <p:cNvSpPr txBox="1"/>
          <p:nvPr/>
        </p:nvSpPr>
        <p:spPr>
          <a:xfrm>
            <a:off x="4853325" y="3740934"/>
            <a:ext cx="1366811" cy="123111"/>
          </a:xfrm>
          <a:prstGeom prst="rect">
            <a:avLst/>
          </a:prstGeom>
          <a:noFill/>
        </p:spPr>
        <p:txBody>
          <a:bodyPr wrap="square" lIns="0" tIns="0" rIns="0" bIns="0" rtlCol="0">
            <a:spAutoFit/>
          </a:bodyPr>
          <a:lstStyle/>
          <a:p>
            <a:r>
              <a:rPr lang="en-GB" sz="800" dirty="0"/>
              <a:t>Contracted Surcharges</a:t>
            </a:r>
          </a:p>
        </p:txBody>
      </p:sp>
      <p:sp>
        <p:nvSpPr>
          <p:cNvPr id="62" name="Arrow: Circular 61"/>
          <p:cNvSpPr/>
          <p:nvPr/>
        </p:nvSpPr>
        <p:spPr>
          <a:xfrm>
            <a:off x="4290029" y="2764765"/>
            <a:ext cx="556423" cy="483846"/>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63" name="Arrow: Circular 62"/>
          <p:cNvSpPr/>
          <p:nvPr/>
        </p:nvSpPr>
        <p:spPr>
          <a:xfrm rot="10800000">
            <a:off x="4301890" y="2886046"/>
            <a:ext cx="556423" cy="483846"/>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pic>
        <p:nvPicPr>
          <p:cNvPr id="65" name="Picture 2" descr="http://www.containerhomes-info.com/images/20-dry_gfx.jpg">
            <a:hlinkClick r:id="rId11" action="ppaction://hlinksldjump"/>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7980" y="2966194"/>
            <a:ext cx="321514" cy="233634"/>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Rounded Corners 65"/>
          <p:cNvSpPr/>
          <p:nvPr/>
        </p:nvSpPr>
        <p:spPr bwMode="auto">
          <a:xfrm>
            <a:off x="5120929" y="2343150"/>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sp>
        <p:nvSpPr>
          <p:cNvPr id="67" name="Rectangle: Rounded Corners 66"/>
          <p:cNvSpPr/>
          <p:nvPr/>
        </p:nvSpPr>
        <p:spPr bwMode="auto">
          <a:xfrm>
            <a:off x="4706373" y="3691475"/>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8" name="Rectangle: Rounded Corners 67"/>
          <p:cNvSpPr/>
          <p:nvPr/>
        </p:nvSpPr>
        <p:spPr bwMode="auto">
          <a:xfrm>
            <a:off x="746411" y="2343150"/>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69" name="Rectangle: Rounded Corners 68"/>
          <p:cNvSpPr/>
          <p:nvPr/>
        </p:nvSpPr>
        <p:spPr bwMode="auto">
          <a:xfrm>
            <a:off x="1219200" y="367346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0" name="Rectangle: Rounded Corners 69"/>
          <p:cNvSpPr/>
          <p:nvPr/>
        </p:nvSpPr>
        <p:spPr bwMode="auto">
          <a:xfrm>
            <a:off x="4645900" y="106454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1" name="Rectangle: Rounded Corners 70"/>
          <p:cNvSpPr/>
          <p:nvPr/>
        </p:nvSpPr>
        <p:spPr bwMode="auto">
          <a:xfrm>
            <a:off x="1178540" y="1064541"/>
            <a:ext cx="3281002" cy="1202409"/>
          </a:xfrm>
          <a:prstGeom prst="roundRect">
            <a:avLst/>
          </a:prstGeom>
          <a:noFill/>
          <a:ln>
            <a:solidFill>
              <a:schemeClr val="accent1">
                <a:hueOff val="0"/>
                <a:satOff val="0"/>
                <a:lumOff val="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72" name="Oval 71"/>
          <p:cNvSpPr/>
          <p:nvPr/>
        </p:nvSpPr>
        <p:spPr bwMode="auto">
          <a:xfrm>
            <a:off x="5943600" y="633944"/>
            <a:ext cx="161602" cy="152400"/>
          </a:xfrm>
          <a:prstGeom prst="ellipse">
            <a:avLst/>
          </a:prstGeom>
          <a:solidFill>
            <a:schemeClr val="accent2">
              <a:lumMod val="20000"/>
              <a:lumOff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sp>
        <p:nvSpPr>
          <p:cNvPr id="73" name="Rectangle 72"/>
          <p:cNvSpPr/>
          <p:nvPr/>
        </p:nvSpPr>
        <p:spPr>
          <a:xfrm>
            <a:off x="6203398" y="373848"/>
            <a:ext cx="2699778" cy="215444"/>
          </a:xfrm>
          <a:prstGeom prst="rect">
            <a:avLst/>
          </a:prstGeom>
        </p:spPr>
        <p:txBody>
          <a:bodyPr wrap="none">
            <a:spAutoFit/>
          </a:bodyPr>
          <a:lstStyle/>
          <a:p>
            <a:pPr defTabSz="914099" fontAlgn="base">
              <a:spcBef>
                <a:spcPct val="0"/>
              </a:spcBef>
              <a:spcAft>
                <a:spcPct val="0"/>
              </a:spcAft>
            </a:pPr>
            <a:r>
              <a:rPr lang="nl-NL" sz="800" dirty="0">
                <a:solidFill>
                  <a:schemeClr val="accent2"/>
                </a:solidFill>
              </a:rPr>
              <a:t>Specifiek, openbaar. Gedeeld met alle aangesloten partijen</a:t>
            </a:r>
          </a:p>
        </p:txBody>
      </p:sp>
      <p:sp>
        <p:nvSpPr>
          <p:cNvPr id="74" name="Oval 73"/>
          <p:cNvSpPr/>
          <p:nvPr/>
        </p:nvSpPr>
        <p:spPr bwMode="auto">
          <a:xfrm>
            <a:off x="5943600" y="405370"/>
            <a:ext cx="161602" cy="152400"/>
          </a:xfrm>
          <a:prstGeom prst="ellipse">
            <a:avLst/>
          </a:prstGeom>
          <a:solidFill>
            <a:srgbClr val="FFC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sp>
        <p:nvSpPr>
          <p:cNvPr id="75" name="Rectangle 74"/>
          <p:cNvSpPr/>
          <p:nvPr/>
        </p:nvSpPr>
        <p:spPr>
          <a:xfrm>
            <a:off x="6203398" y="603706"/>
            <a:ext cx="2903359" cy="215444"/>
          </a:xfrm>
          <a:prstGeom prst="rect">
            <a:avLst/>
          </a:prstGeom>
        </p:spPr>
        <p:txBody>
          <a:bodyPr wrap="none">
            <a:spAutoFit/>
          </a:bodyPr>
          <a:lstStyle/>
          <a:p>
            <a:pPr defTabSz="914099" fontAlgn="base">
              <a:spcBef>
                <a:spcPct val="0"/>
              </a:spcBef>
              <a:spcAft>
                <a:spcPct val="0"/>
              </a:spcAft>
            </a:pPr>
            <a:r>
              <a:rPr lang="nl-NL" sz="800" dirty="0">
                <a:solidFill>
                  <a:schemeClr val="accent2"/>
                </a:solidFill>
              </a:rPr>
              <a:t>Specifiek, Niet openbaar. Alleen gedeeld met specifieke partijen.</a:t>
            </a:r>
          </a:p>
        </p:txBody>
      </p:sp>
      <p:sp>
        <p:nvSpPr>
          <p:cNvPr id="76" name="TextBox 75"/>
          <p:cNvSpPr txBox="1"/>
          <p:nvPr/>
        </p:nvSpPr>
        <p:spPr>
          <a:xfrm>
            <a:off x="3092731" y="2597328"/>
            <a:ext cx="1366811" cy="123111"/>
          </a:xfrm>
          <a:prstGeom prst="rect">
            <a:avLst/>
          </a:prstGeom>
          <a:noFill/>
        </p:spPr>
        <p:txBody>
          <a:bodyPr wrap="square" lIns="0" tIns="0" rIns="0" bIns="0" rtlCol="0">
            <a:spAutoFit/>
          </a:bodyPr>
          <a:lstStyle/>
          <a:p>
            <a:r>
              <a:rPr lang="en-GB" sz="800" dirty="0"/>
              <a:t>Ownership container</a:t>
            </a:r>
          </a:p>
        </p:txBody>
      </p:sp>
      <p:sp>
        <p:nvSpPr>
          <p:cNvPr id="77" name="TextBox 76"/>
          <p:cNvSpPr txBox="1"/>
          <p:nvPr/>
        </p:nvSpPr>
        <p:spPr>
          <a:xfrm>
            <a:off x="4774701" y="2028610"/>
            <a:ext cx="1366811" cy="123111"/>
          </a:xfrm>
          <a:prstGeom prst="rect">
            <a:avLst/>
          </a:prstGeom>
          <a:noFill/>
        </p:spPr>
        <p:txBody>
          <a:bodyPr wrap="square" lIns="0" tIns="0" rIns="0" bIns="0" rtlCol="0">
            <a:spAutoFit/>
          </a:bodyPr>
          <a:lstStyle/>
          <a:p>
            <a:r>
              <a:rPr lang="en-GB" sz="800" dirty="0"/>
              <a:t>Container planning</a:t>
            </a:r>
          </a:p>
        </p:txBody>
      </p:sp>
      <p:sp>
        <p:nvSpPr>
          <p:cNvPr id="78" name="TextBox 77"/>
          <p:cNvSpPr txBox="1"/>
          <p:nvPr/>
        </p:nvSpPr>
        <p:spPr>
          <a:xfrm>
            <a:off x="3387541" y="3858911"/>
            <a:ext cx="1366811" cy="123111"/>
          </a:xfrm>
          <a:prstGeom prst="rect">
            <a:avLst/>
          </a:prstGeom>
          <a:noFill/>
        </p:spPr>
        <p:txBody>
          <a:bodyPr wrap="square" lIns="0" tIns="0" rIns="0" bIns="0" rtlCol="0">
            <a:spAutoFit/>
          </a:bodyPr>
          <a:lstStyle/>
          <a:p>
            <a:r>
              <a:rPr lang="en-GB" sz="800" dirty="0"/>
              <a:t>Strip/Stuff planning</a:t>
            </a:r>
          </a:p>
        </p:txBody>
      </p:sp>
      <p:sp>
        <p:nvSpPr>
          <p:cNvPr id="79" name="TextBox 78"/>
          <p:cNvSpPr txBox="1"/>
          <p:nvPr/>
        </p:nvSpPr>
        <p:spPr>
          <a:xfrm>
            <a:off x="4895950" y="4143643"/>
            <a:ext cx="1366811" cy="123111"/>
          </a:xfrm>
          <a:prstGeom prst="rect">
            <a:avLst/>
          </a:prstGeom>
          <a:noFill/>
        </p:spPr>
        <p:txBody>
          <a:bodyPr wrap="square" lIns="0" tIns="0" rIns="0" bIns="0" rtlCol="0">
            <a:spAutoFit/>
          </a:bodyPr>
          <a:lstStyle/>
          <a:p>
            <a:r>
              <a:rPr lang="en-GB" sz="800" dirty="0"/>
              <a:t>Commercial Tariff</a:t>
            </a:r>
          </a:p>
        </p:txBody>
      </p:sp>
      <p:sp>
        <p:nvSpPr>
          <p:cNvPr id="81" name="TextBox 80"/>
          <p:cNvSpPr txBox="1"/>
          <p:nvPr/>
        </p:nvSpPr>
        <p:spPr>
          <a:xfrm>
            <a:off x="4833353" y="1886136"/>
            <a:ext cx="1366811" cy="123111"/>
          </a:xfrm>
          <a:prstGeom prst="rect">
            <a:avLst/>
          </a:prstGeom>
          <a:noFill/>
        </p:spPr>
        <p:txBody>
          <a:bodyPr wrap="square" lIns="0" tIns="0" rIns="0" bIns="0" rtlCol="0">
            <a:spAutoFit/>
          </a:bodyPr>
          <a:lstStyle/>
          <a:p>
            <a:r>
              <a:rPr lang="en-GB" sz="800" dirty="0"/>
              <a:t>Commercial release</a:t>
            </a:r>
          </a:p>
        </p:txBody>
      </p:sp>
      <p:sp>
        <p:nvSpPr>
          <p:cNvPr id="82" name="TextBox 81"/>
          <p:cNvSpPr txBox="1"/>
          <p:nvPr/>
        </p:nvSpPr>
        <p:spPr>
          <a:xfrm>
            <a:off x="4747325" y="1728247"/>
            <a:ext cx="1366811" cy="123111"/>
          </a:xfrm>
          <a:prstGeom prst="rect">
            <a:avLst/>
          </a:prstGeom>
          <a:noFill/>
        </p:spPr>
        <p:txBody>
          <a:bodyPr wrap="square" lIns="0" tIns="0" rIns="0" bIns="0" rtlCol="0">
            <a:spAutoFit/>
          </a:bodyPr>
          <a:lstStyle/>
          <a:p>
            <a:r>
              <a:rPr lang="en-GB" sz="800" dirty="0"/>
              <a:t>Customs release</a:t>
            </a:r>
          </a:p>
        </p:txBody>
      </p:sp>
      <p:sp>
        <p:nvSpPr>
          <p:cNvPr id="83" name="TextBox 82"/>
          <p:cNvSpPr txBox="1"/>
          <p:nvPr/>
        </p:nvSpPr>
        <p:spPr>
          <a:xfrm>
            <a:off x="4758409" y="1229177"/>
            <a:ext cx="1366811" cy="123111"/>
          </a:xfrm>
          <a:prstGeom prst="rect">
            <a:avLst/>
          </a:prstGeom>
          <a:noFill/>
        </p:spPr>
        <p:txBody>
          <a:bodyPr wrap="square" lIns="0" tIns="0" rIns="0" bIns="0" rtlCol="0">
            <a:spAutoFit/>
          </a:bodyPr>
          <a:lstStyle/>
          <a:p>
            <a:r>
              <a:rPr lang="en-GB" sz="800" dirty="0"/>
              <a:t>ETA Inland Transport</a:t>
            </a:r>
          </a:p>
        </p:txBody>
      </p:sp>
      <p:sp>
        <p:nvSpPr>
          <p:cNvPr id="84" name="TextBox 83"/>
          <p:cNvSpPr txBox="1"/>
          <p:nvPr/>
        </p:nvSpPr>
        <p:spPr>
          <a:xfrm>
            <a:off x="3362916" y="2077524"/>
            <a:ext cx="1366811" cy="123111"/>
          </a:xfrm>
          <a:prstGeom prst="rect">
            <a:avLst/>
          </a:prstGeom>
          <a:noFill/>
        </p:spPr>
        <p:txBody>
          <a:bodyPr wrap="square" lIns="0" tIns="0" rIns="0" bIns="0" rtlCol="0">
            <a:spAutoFit/>
          </a:bodyPr>
          <a:lstStyle/>
          <a:p>
            <a:r>
              <a:rPr lang="en-GB" sz="800" dirty="0"/>
              <a:t>Named accounts</a:t>
            </a:r>
          </a:p>
        </p:txBody>
      </p:sp>
      <p:sp>
        <p:nvSpPr>
          <p:cNvPr id="85" name="TextBox 84"/>
          <p:cNvSpPr txBox="1"/>
          <p:nvPr/>
        </p:nvSpPr>
        <p:spPr>
          <a:xfrm>
            <a:off x="3520711" y="1878269"/>
            <a:ext cx="1366811" cy="123111"/>
          </a:xfrm>
          <a:prstGeom prst="rect">
            <a:avLst/>
          </a:prstGeom>
          <a:noFill/>
        </p:spPr>
        <p:txBody>
          <a:bodyPr wrap="square" lIns="0" tIns="0" rIns="0" bIns="0" rtlCol="0">
            <a:spAutoFit/>
          </a:bodyPr>
          <a:lstStyle/>
          <a:p>
            <a:r>
              <a:rPr lang="en-GB" sz="800" dirty="0"/>
              <a:t>Contracted Free days</a:t>
            </a:r>
          </a:p>
        </p:txBody>
      </p:sp>
      <p:sp>
        <p:nvSpPr>
          <p:cNvPr id="87" name="TextBox 86"/>
          <p:cNvSpPr txBox="1"/>
          <p:nvPr/>
        </p:nvSpPr>
        <p:spPr>
          <a:xfrm>
            <a:off x="6290799" y="2590940"/>
            <a:ext cx="1366811" cy="123111"/>
          </a:xfrm>
          <a:prstGeom prst="rect">
            <a:avLst/>
          </a:prstGeom>
          <a:noFill/>
        </p:spPr>
        <p:txBody>
          <a:bodyPr wrap="square" lIns="0" tIns="0" rIns="0" bIns="0" rtlCol="0">
            <a:spAutoFit/>
          </a:bodyPr>
          <a:lstStyle/>
          <a:p>
            <a:r>
              <a:rPr lang="en-GB" sz="800" dirty="0"/>
              <a:t>Schedules</a:t>
            </a:r>
          </a:p>
        </p:txBody>
      </p:sp>
      <p:sp>
        <p:nvSpPr>
          <p:cNvPr id="88" name="TextBox 87"/>
          <p:cNvSpPr txBox="1"/>
          <p:nvPr/>
        </p:nvSpPr>
        <p:spPr>
          <a:xfrm>
            <a:off x="5361275" y="2658769"/>
            <a:ext cx="1366811" cy="123111"/>
          </a:xfrm>
          <a:prstGeom prst="rect">
            <a:avLst/>
          </a:prstGeom>
          <a:noFill/>
        </p:spPr>
        <p:txBody>
          <a:bodyPr wrap="square" lIns="0" tIns="0" rIns="0" bIns="0" rtlCol="0">
            <a:spAutoFit/>
          </a:bodyPr>
          <a:lstStyle/>
          <a:p>
            <a:r>
              <a:rPr lang="en-GB" sz="800" dirty="0"/>
              <a:t>Status</a:t>
            </a:r>
          </a:p>
        </p:txBody>
      </p:sp>
      <p:sp>
        <p:nvSpPr>
          <p:cNvPr id="89" name="TextBox 88"/>
          <p:cNvSpPr txBox="1"/>
          <p:nvPr/>
        </p:nvSpPr>
        <p:spPr>
          <a:xfrm>
            <a:off x="4762092" y="4343574"/>
            <a:ext cx="1366811" cy="123111"/>
          </a:xfrm>
          <a:prstGeom prst="rect">
            <a:avLst/>
          </a:prstGeom>
          <a:noFill/>
        </p:spPr>
        <p:txBody>
          <a:bodyPr wrap="square" lIns="0" tIns="0" rIns="0" bIns="0" rtlCol="0">
            <a:spAutoFit/>
          </a:bodyPr>
          <a:lstStyle/>
          <a:p>
            <a:r>
              <a:rPr lang="en-GB" sz="800" dirty="0"/>
              <a:t>(un) load hours</a:t>
            </a:r>
          </a:p>
        </p:txBody>
      </p:sp>
      <p:sp>
        <p:nvSpPr>
          <p:cNvPr id="91" name="TextBox 90"/>
          <p:cNvSpPr txBox="1"/>
          <p:nvPr/>
        </p:nvSpPr>
        <p:spPr>
          <a:xfrm>
            <a:off x="6446016" y="2897124"/>
            <a:ext cx="1366811" cy="123111"/>
          </a:xfrm>
          <a:prstGeom prst="rect">
            <a:avLst/>
          </a:prstGeom>
          <a:noFill/>
        </p:spPr>
        <p:txBody>
          <a:bodyPr wrap="square" lIns="0" tIns="0" rIns="0" bIns="0" rtlCol="0">
            <a:spAutoFit/>
          </a:bodyPr>
          <a:lstStyle/>
          <a:p>
            <a:r>
              <a:rPr lang="en-GB" sz="800" dirty="0"/>
              <a:t>Transit time</a:t>
            </a:r>
          </a:p>
        </p:txBody>
      </p:sp>
      <p:sp>
        <p:nvSpPr>
          <p:cNvPr id="92" name="TextBox 91"/>
          <p:cNvSpPr txBox="1"/>
          <p:nvPr/>
        </p:nvSpPr>
        <p:spPr>
          <a:xfrm>
            <a:off x="5445498" y="3020779"/>
            <a:ext cx="1366811" cy="123111"/>
          </a:xfrm>
          <a:prstGeom prst="rect">
            <a:avLst/>
          </a:prstGeom>
          <a:noFill/>
        </p:spPr>
        <p:txBody>
          <a:bodyPr wrap="square" lIns="0" tIns="0" rIns="0" bIns="0" rtlCol="0">
            <a:spAutoFit/>
          </a:bodyPr>
          <a:lstStyle/>
          <a:p>
            <a:r>
              <a:rPr lang="en-GB" sz="800" dirty="0"/>
              <a:t>Planning</a:t>
            </a:r>
          </a:p>
        </p:txBody>
      </p:sp>
      <p:sp>
        <p:nvSpPr>
          <p:cNvPr id="93" name="TextBox 92"/>
          <p:cNvSpPr txBox="1"/>
          <p:nvPr/>
        </p:nvSpPr>
        <p:spPr>
          <a:xfrm>
            <a:off x="4831356" y="3960436"/>
            <a:ext cx="1366811" cy="123111"/>
          </a:xfrm>
          <a:prstGeom prst="rect">
            <a:avLst/>
          </a:prstGeom>
          <a:noFill/>
        </p:spPr>
        <p:txBody>
          <a:bodyPr wrap="square" lIns="0" tIns="0" rIns="0" bIns="0" rtlCol="0">
            <a:spAutoFit/>
          </a:bodyPr>
          <a:lstStyle/>
          <a:p>
            <a:r>
              <a:rPr lang="en-GB" sz="800" dirty="0"/>
              <a:t>Container planning</a:t>
            </a:r>
          </a:p>
        </p:txBody>
      </p:sp>
      <p:sp>
        <p:nvSpPr>
          <p:cNvPr id="95" name="TextBox 94"/>
          <p:cNvSpPr txBox="1"/>
          <p:nvPr/>
        </p:nvSpPr>
        <p:spPr>
          <a:xfrm>
            <a:off x="3549748" y="4114819"/>
            <a:ext cx="1366811" cy="123111"/>
          </a:xfrm>
          <a:prstGeom prst="rect">
            <a:avLst/>
          </a:prstGeom>
          <a:noFill/>
        </p:spPr>
        <p:txBody>
          <a:bodyPr wrap="square" lIns="0" tIns="0" rIns="0" bIns="0" rtlCol="0">
            <a:spAutoFit/>
          </a:bodyPr>
          <a:lstStyle/>
          <a:p>
            <a:r>
              <a:rPr lang="en-GB" sz="800" dirty="0"/>
              <a:t>Modality preferences</a:t>
            </a:r>
          </a:p>
        </p:txBody>
      </p:sp>
      <p:sp>
        <p:nvSpPr>
          <p:cNvPr id="96" name="TextBox 95"/>
          <p:cNvSpPr txBox="1"/>
          <p:nvPr/>
        </p:nvSpPr>
        <p:spPr>
          <a:xfrm>
            <a:off x="3073479" y="2762111"/>
            <a:ext cx="1366811" cy="123111"/>
          </a:xfrm>
          <a:prstGeom prst="rect">
            <a:avLst/>
          </a:prstGeom>
          <a:noFill/>
        </p:spPr>
        <p:txBody>
          <a:bodyPr wrap="square" lIns="0" tIns="0" rIns="0" bIns="0" rtlCol="0">
            <a:spAutoFit/>
          </a:bodyPr>
          <a:lstStyle/>
          <a:p>
            <a:r>
              <a:rPr lang="en-GB" sz="800" dirty="0"/>
              <a:t>Modality preferences</a:t>
            </a:r>
          </a:p>
        </p:txBody>
      </p:sp>
      <p:sp>
        <p:nvSpPr>
          <p:cNvPr id="97" name="TextBox 96"/>
          <p:cNvSpPr txBox="1"/>
          <p:nvPr/>
        </p:nvSpPr>
        <p:spPr>
          <a:xfrm>
            <a:off x="5607393" y="4438917"/>
            <a:ext cx="1366811" cy="123111"/>
          </a:xfrm>
          <a:prstGeom prst="rect">
            <a:avLst/>
          </a:prstGeom>
          <a:noFill/>
        </p:spPr>
        <p:txBody>
          <a:bodyPr wrap="square" lIns="0" tIns="0" rIns="0" bIns="0" rtlCol="0">
            <a:spAutoFit/>
          </a:bodyPr>
          <a:lstStyle/>
          <a:p>
            <a:r>
              <a:rPr lang="en-GB" sz="800" dirty="0"/>
              <a:t>Lead time</a:t>
            </a:r>
          </a:p>
        </p:txBody>
      </p:sp>
      <p:sp>
        <p:nvSpPr>
          <p:cNvPr id="98" name="TextBox 97"/>
          <p:cNvSpPr txBox="1"/>
          <p:nvPr/>
        </p:nvSpPr>
        <p:spPr>
          <a:xfrm>
            <a:off x="5205450" y="3854905"/>
            <a:ext cx="1366811" cy="123111"/>
          </a:xfrm>
          <a:prstGeom prst="rect">
            <a:avLst/>
          </a:prstGeom>
          <a:noFill/>
        </p:spPr>
        <p:txBody>
          <a:bodyPr wrap="square" lIns="0" tIns="0" rIns="0" bIns="0" rtlCol="0">
            <a:spAutoFit/>
          </a:bodyPr>
          <a:lstStyle/>
          <a:p>
            <a:r>
              <a:rPr lang="en-GB" sz="800" dirty="0"/>
              <a:t>Container Status</a:t>
            </a:r>
          </a:p>
        </p:txBody>
      </p:sp>
      <p:sp>
        <p:nvSpPr>
          <p:cNvPr id="99" name="TextBox 98"/>
          <p:cNvSpPr txBox="1"/>
          <p:nvPr/>
        </p:nvSpPr>
        <p:spPr>
          <a:xfrm>
            <a:off x="5809777" y="4228793"/>
            <a:ext cx="1366811" cy="123111"/>
          </a:xfrm>
          <a:prstGeom prst="rect">
            <a:avLst/>
          </a:prstGeom>
          <a:noFill/>
        </p:spPr>
        <p:txBody>
          <a:bodyPr wrap="square" lIns="0" tIns="0" rIns="0" bIns="0" rtlCol="0">
            <a:spAutoFit/>
          </a:bodyPr>
          <a:lstStyle/>
          <a:p>
            <a:r>
              <a:rPr lang="en-GB" sz="800" dirty="0"/>
              <a:t>Opening hours</a:t>
            </a:r>
          </a:p>
        </p:txBody>
      </p:sp>
      <p:sp>
        <p:nvSpPr>
          <p:cNvPr id="100" name="TextBox 99"/>
          <p:cNvSpPr txBox="1"/>
          <p:nvPr/>
        </p:nvSpPr>
        <p:spPr>
          <a:xfrm>
            <a:off x="5391760" y="3298063"/>
            <a:ext cx="1366811" cy="123111"/>
          </a:xfrm>
          <a:prstGeom prst="rect">
            <a:avLst/>
          </a:prstGeom>
          <a:noFill/>
        </p:spPr>
        <p:txBody>
          <a:bodyPr wrap="square" lIns="0" tIns="0" rIns="0" bIns="0" rtlCol="0">
            <a:spAutoFit/>
          </a:bodyPr>
          <a:lstStyle/>
          <a:p>
            <a:r>
              <a:rPr lang="en-GB" sz="800" dirty="0"/>
              <a:t>Capacity</a:t>
            </a:r>
          </a:p>
        </p:txBody>
      </p:sp>
      <p:sp>
        <p:nvSpPr>
          <p:cNvPr id="103" name="Oval 102"/>
          <p:cNvSpPr/>
          <p:nvPr/>
        </p:nvSpPr>
        <p:spPr bwMode="auto">
          <a:xfrm>
            <a:off x="5943600" y="158523"/>
            <a:ext cx="161602" cy="152400"/>
          </a:xfrm>
          <a:prstGeom prst="ellipse">
            <a:avLst/>
          </a:prstGeom>
          <a:solidFill>
            <a:schemeClr val="tx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solidFill>
                <a:schemeClr val="tx1"/>
              </a:solidFill>
            </a:endParaRPr>
          </a:p>
        </p:txBody>
      </p:sp>
      <p:sp>
        <p:nvSpPr>
          <p:cNvPr id="104" name="Rectangle 103"/>
          <p:cNvSpPr/>
          <p:nvPr/>
        </p:nvSpPr>
        <p:spPr>
          <a:xfrm>
            <a:off x="6203398" y="134989"/>
            <a:ext cx="1904689" cy="215444"/>
          </a:xfrm>
          <a:prstGeom prst="rect">
            <a:avLst/>
          </a:prstGeom>
        </p:spPr>
        <p:txBody>
          <a:bodyPr wrap="none">
            <a:spAutoFit/>
          </a:bodyPr>
          <a:lstStyle/>
          <a:p>
            <a:pPr defTabSz="914099" fontAlgn="base">
              <a:spcBef>
                <a:spcPct val="0"/>
              </a:spcBef>
              <a:spcAft>
                <a:spcPct val="0"/>
              </a:spcAft>
            </a:pPr>
            <a:r>
              <a:rPr lang="nl-NL" sz="800" dirty="0">
                <a:solidFill>
                  <a:schemeClr val="accent2"/>
                </a:solidFill>
              </a:rPr>
              <a:t>Algemeen. Netwerk, afstanden, plaatsen</a:t>
            </a:r>
          </a:p>
        </p:txBody>
      </p:sp>
    </p:spTree>
    <p:extLst>
      <p:ext uri="{BB962C8B-B14F-4D97-AF65-F5344CB8AC3E}">
        <p14:creationId xmlns:p14="http://schemas.microsoft.com/office/powerpoint/2010/main" val="1171154523"/>
      </p:ext>
    </p:extLst>
  </p:cSld>
  <p:clrMapOvr>
    <a:masterClrMapping/>
  </p:clrMapOvr>
  <p:transition>
    <p:fade/>
  </p:transition>
</p:sld>
</file>

<file path=ppt/theme/theme1.xml><?xml version="1.0" encoding="utf-8"?>
<a:theme xmlns:a="http://schemas.openxmlformats.org/drawingml/2006/main" name="2_Convergence_ConcurrentSession_Template_16x9">
  <a:themeElements>
    <a:clrScheme name="7-30036_Convergence_Concurrent">
      <a:dk1>
        <a:srgbClr val="000000"/>
      </a:dk1>
      <a:lt1>
        <a:srgbClr val="FFFFFF"/>
      </a:lt1>
      <a:dk2>
        <a:srgbClr val="024981"/>
      </a:dk2>
      <a:lt2>
        <a:srgbClr val="4495D1"/>
      </a:lt2>
      <a:accent1>
        <a:srgbClr val="024981"/>
      </a:accent1>
      <a:accent2>
        <a:srgbClr val="4495D1"/>
      </a:accent2>
      <a:accent3>
        <a:srgbClr val="F4793B"/>
      </a:accent3>
      <a:accent4>
        <a:srgbClr val="7CC366"/>
      </a:accent4>
      <a:accent5>
        <a:srgbClr val="FFCB05"/>
      </a:accent5>
      <a:accent6>
        <a:srgbClr val="7D7D7D"/>
      </a:accent6>
      <a:hlink>
        <a:srgbClr val="4495D1"/>
      </a:hlink>
      <a:folHlink>
        <a:srgbClr val="FFCB05"/>
      </a:folHlink>
    </a:clrScheme>
    <a:fontScheme name="Segoe">
      <a:majorFont>
        <a:latin typeface="Segoe"/>
        <a:ea typeface=""/>
        <a:cs typeface=""/>
      </a:majorFont>
      <a:minorFont>
        <a:latin typeface="Segoe"/>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10.xml><?xml version="1.0" encoding="utf-8"?>
<a:theme xmlns:a="http://schemas.openxmlformats.org/drawingml/2006/main" name="3_DynamicsTemplate_LIGHT_16x9 v04">
  <a:themeElements>
    <a:clrScheme name="Dynamics Template 2011">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00AEEF"/>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ynamicsTemplate_LIGHT_16x9 v04">
  <a:themeElements>
    <a:clrScheme name="Dynamics Template 2011">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00AEEF"/>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3.xml><?xml version="1.0" encoding="utf-8"?>
<a:theme xmlns:a="http://schemas.openxmlformats.org/drawingml/2006/main" name="2_Convergence_Keynote_Template_16x9">
  <a:themeElements>
    <a:clrScheme name="Convergence">
      <a:dk1>
        <a:srgbClr val="000000"/>
      </a:dk1>
      <a:lt1>
        <a:srgbClr val="FFFFFF"/>
      </a:lt1>
      <a:dk2>
        <a:srgbClr val="024981"/>
      </a:dk2>
      <a:lt2>
        <a:srgbClr val="F2F2F2"/>
      </a:lt2>
      <a:accent1>
        <a:srgbClr val="024981"/>
      </a:accent1>
      <a:accent2>
        <a:srgbClr val="5291CD"/>
      </a:accent2>
      <a:accent3>
        <a:srgbClr val="8FC066"/>
      </a:accent3>
      <a:accent4>
        <a:srgbClr val="D17D3D"/>
      </a:accent4>
      <a:accent5>
        <a:srgbClr val="EBD124"/>
      </a:accent5>
      <a:accent6>
        <a:srgbClr val="9B4F96"/>
      </a:accent6>
      <a:hlink>
        <a:srgbClr val="000000"/>
      </a:hlink>
      <a:folHlink>
        <a:srgbClr val="002050"/>
      </a:folHlink>
    </a:clrScheme>
    <a:fontScheme name="Custom 9">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DynamicsTemplate_LIGHT_16x9 v04">
  <a:themeElements>
    <a:clrScheme name="Dynamics Template 2011">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00AEEF"/>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MicrosoftDynamics_Template_16x9_Blue">
  <a:themeElements>
    <a:clrScheme name="DYNAMICS COLOR PALLET">
      <a:dk1>
        <a:srgbClr val="292929"/>
      </a:dk1>
      <a:lt1>
        <a:srgbClr val="FFFFFF"/>
      </a:lt1>
      <a:dk2>
        <a:srgbClr val="002050"/>
      </a:dk2>
      <a:lt2>
        <a:srgbClr val="DDDDDD"/>
      </a:lt2>
      <a:accent1>
        <a:srgbClr val="002050"/>
      </a:accent1>
      <a:accent2>
        <a:srgbClr val="00187A"/>
      </a:accent2>
      <a:accent3>
        <a:srgbClr val="BAD80A"/>
      </a:accent3>
      <a:accent4>
        <a:srgbClr val="7FBA00"/>
      </a:accent4>
      <a:accent5>
        <a:srgbClr val="FF8C00"/>
      </a:accent5>
      <a:accent6>
        <a:srgbClr val="EB3C00"/>
      </a:accent6>
      <a:hlink>
        <a:srgbClr val="7FBA00"/>
      </a:hlink>
      <a:folHlink>
        <a:srgbClr val="FF8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6.xml><?xml version="1.0" encoding="utf-8"?>
<a:theme xmlns:a="http://schemas.openxmlformats.org/drawingml/2006/main" name="2_MicrosoftDynamics_Template_16x9_Blue">
  <a:themeElements>
    <a:clrScheme name="DYNAMICS COLOR PALLET">
      <a:dk1>
        <a:srgbClr val="292929"/>
      </a:dk1>
      <a:lt1>
        <a:srgbClr val="FFFFFF"/>
      </a:lt1>
      <a:dk2>
        <a:srgbClr val="002050"/>
      </a:dk2>
      <a:lt2>
        <a:srgbClr val="DDDDDD"/>
      </a:lt2>
      <a:accent1>
        <a:srgbClr val="002050"/>
      </a:accent1>
      <a:accent2>
        <a:srgbClr val="00187A"/>
      </a:accent2>
      <a:accent3>
        <a:srgbClr val="BAD80A"/>
      </a:accent3>
      <a:accent4>
        <a:srgbClr val="7FBA00"/>
      </a:accent4>
      <a:accent5>
        <a:srgbClr val="FF8C00"/>
      </a:accent5>
      <a:accent6>
        <a:srgbClr val="EB3C00"/>
      </a:accent6>
      <a:hlink>
        <a:srgbClr val="7FBA00"/>
      </a:hlink>
      <a:folHlink>
        <a:srgbClr val="FF8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7.xml><?xml version="1.0" encoding="utf-8"?>
<a:theme xmlns:a="http://schemas.openxmlformats.org/drawingml/2006/main" name="2_DynamicsTemplate_LIGHT_16x9 v04">
  <a:themeElements>
    <a:clrScheme name="Dynamics Template 2011">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00AEEF"/>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8.xml><?xml version="1.0" encoding="utf-8"?>
<a:theme xmlns:a="http://schemas.openxmlformats.org/drawingml/2006/main" name="5_DynamicsTemplate_LIGHT_16x9 v04">
  <a:themeElements>
    <a:clrScheme name="CRM">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00AEEF"/>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9.xml><?xml version="1.0" encoding="utf-8"?>
<a:theme xmlns:a="http://schemas.openxmlformats.org/drawingml/2006/main" name="4_DynamicsTemplate_LIGHT_16x9 v04">
  <a:themeElements>
    <a:clrScheme name="CRM">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00AEEF"/>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CBE28229FFD24FAB1B22FACD3AD650" ma:contentTypeVersion="3" ma:contentTypeDescription="Create a new document." ma:contentTypeScope="" ma:versionID="8494170f1498f8d3a89e4091558b5995">
  <xsd:schema xmlns:xsd="http://www.w3.org/2001/XMLSchema" xmlns:xs="http://www.w3.org/2001/XMLSchema" xmlns:p="http://schemas.microsoft.com/office/2006/metadata/properties" xmlns:ns2="e3d315c1-97f1-456f-a54f-506a7df67d85" targetNamespace="http://schemas.microsoft.com/office/2006/metadata/properties" ma:root="true" ma:fieldsID="1a323c0e4e3e443a2f419f6bc602046b" ns2:_="">
    <xsd:import namespace="e3d315c1-97f1-456f-a54f-506a7df67d85"/>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d315c1-97f1-456f-a54f-506a7df67d8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0A5600-29C7-4E41-AC06-5DF1577CD6CD}">
  <ds:schemaRefs>
    <ds:schemaRef ds:uri="http://www.w3.org/XML/1998/namespace"/>
    <ds:schemaRef ds:uri="e3d315c1-97f1-456f-a54f-506a7df67d85"/>
    <ds:schemaRef ds:uri="http://schemas.microsoft.com/office/2006/documentManagement/types"/>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FDF40B20-CD22-4C85-868C-08E56226DA3D}">
  <ds:schemaRefs>
    <ds:schemaRef ds:uri="http://schemas.microsoft.com/sharepoint/v3/contenttype/forms"/>
  </ds:schemaRefs>
</ds:datastoreItem>
</file>

<file path=customXml/itemProps3.xml><?xml version="1.0" encoding="utf-8"?>
<ds:datastoreItem xmlns:ds="http://schemas.openxmlformats.org/officeDocument/2006/customXml" ds:itemID="{B62667E7-E4A9-4E14-835C-024811B4E7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d315c1-97f1-456f-a54f-506a7df67d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3559</Words>
  <Application>Microsoft Office PowerPoint</Application>
  <PresentationFormat>On-screen Show (16:9)</PresentationFormat>
  <Paragraphs>871</Paragraphs>
  <Slides>59</Slides>
  <Notes>11</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59</vt:i4>
      </vt:variant>
    </vt:vector>
  </HeadingPairs>
  <TitlesOfParts>
    <vt:vector size="77" baseType="lpstr">
      <vt:lpstr>Arial</vt:lpstr>
      <vt:lpstr>Calibri</vt:lpstr>
      <vt:lpstr>Segoe</vt:lpstr>
      <vt:lpstr>Segoe Light</vt:lpstr>
      <vt:lpstr>Segoe UI</vt:lpstr>
      <vt:lpstr>Segoe UI Light</vt:lpstr>
      <vt:lpstr>Tunga</vt:lpstr>
      <vt:lpstr>Wingdings</vt:lpstr>
      <vt:lpstr>2_Convergence_ConcurrentSession_Template_16x9</vt:lpstr>
      <vt:lpstr>1_DynamicsTemplate_LIGHT_16x9 v04</vt:lpstr>
      <vt:lpstr>2_Convergence_Keynote_Template_16x9</vt:lpstr>
      <vt:lpstr>DynamicsTemplate_LIGHT_16x9 v04</vt:lpstr>
      <vt:lpstr>MicrosoftDynamics_Template_16x9_Blue</vt:lpstr>
      <vt:lpstr>2_MicrosoftDynamics_Template_16x9_Blue</vt:lpstr>
      <vt:lpstr>2_DynamicsTemplate_LIGHT_16x9 v04</vt:lpstr>
      <vt:lpstr>5_DynamicsTemplate_LIGHT_16x9 v04</vt:lpstr>
      <vt:lpstr>4_DynamicsTemplate_LIGHT_16x9 v04</vt:lpstr>
      <vt:lpstr>3_DynamicsTemplate_LIGHT_16x9 v04</vt:lpstr>
      <vt:lpstr>Synchromodaal planplatform  Erik van de Kamp  Ard-Jan Cieremans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Robbert Faase</dc:creator>
  <cp:lastModifiedBy>Ard Jan Cieremans</cp:lastModifiedBy>
  <cp:revision>712</cp:revision>
  <cp:lastPrinted>2016-09-07T10:07:22Z</cp:lastPrinted>
  <dcterms:created xsi:type="dcterms:W3CDTF">2012-11-12T10:42:26Z</dcterms:created>
  <dcterms:modified xsi:type="dcterms:W3CDTF">2016-09-21T10:43:50Z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0x01010009CBE28229FFD24FAB1B22FACD3AD650</vt:lpwstr>
  </property>
</Properties>
</file>